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Ref idx="minor">
          <a:srgbClr val="000000"/>
        </a:fontRef>
        <a:srgbClr val="000000"/>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CDCFCE"/>
          </a:solidFill>
        </a:fill>
      </a:tcStyle>
    </a:wholeTbl>
    <a:band2H>
      <a:tcTxStyle b="def" i="def"/>
      <a:tcStyle>
        <a:tcBdr/>
        <a:fill>
          <a:solidFill>
            <a:srgbClr val="E8E9E8"/>
          </a:solidFill>
        </a:fill>
      </a:tcStyle>
    </a:band2H>
    <a:firstCol>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1"/>
          </a:solidFill>
        </a:fill>
      </a:tcStyle>
    </a:firstCol>
    <a:la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381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1"/>
          </a:solidFill>
        </a:fill>
      </a:tcStyle>
    </a:lastRow>
    <a:fir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381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1"/>
          </a:solidFill>
        </a:fill>
      </a:tcStyle>
    </a:firstRow>
  </a:tblStyle>
  <a:tblStyle styleId="{C7B018BB-80A7-4F77-B60F-C8B233D01FF8}" styleName="">
    <a:tblBg/>
    <a:wholeTbl>
      <a:tcTxStyle b="on" i="off">
        <a:fontRef idx="minor">
          <a:srgbClr val="000000"/>
        </a:fontRef>
        <a:srgbClr val="000000"/>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D6D1CF"/>
          </a:solidFill>
        </a:fill>
      </a:tcStyle>
    </a:wholeTbl>
    <a:band2H>
      <a:tcTxStyle b="def" i="def"/>
      <a:tcStyle>
        <a:tcBdr/>
        <a:fill>
          <a:solidFill>
            <a:srgbClr val="ECEAE8"/>
          </a:solidFill>
        </a:fill>
      </a:tcStyle>
    </a:band2H>
    <a:firstCol>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3"/>
          </a:solidFill>
        </a:fill>
      </a:tcStyle>
    </a:firstCol>
    <a:la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381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3"/>
          </a:solidFill>
        </a:fill>
      </a:tcStyle>
    </a:lastRow>
    <a:fir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381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3"/>
          </a:solidFill>
        </a:fill>
      </a:tcStyle>
    </a:firstRow>
  </a:tblStyle>
  <a:tblStyle styleId="{EEE7283C-3CF3-47DC-8721-378D4A62B228}" styleName="">
    <a:tblBg/>
    <a:wholeTbl>
      <a:tcTxStyle b="on" i="off">
        <a:fontRef idx="minor">
          <a:srgbClr val="000000"/>
        </a:fontRef>
        <a:srgbClr val="000000"/>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CCCFD0"/>
          </a:solidFill>
        </a:fill>
      </a:tcStyle>
    </a:wholeTbl>
    <a:band2H>
      <a:tcTxStyle b="def" i="def"/>
      <a:tcStyle>
        <a:tcBdr/>
        <a:fill>
          <a:solidFill>
            <a:srgbClr val="E7E9E9"/>
          </a:solidFill>
        </a:fill>
      </a:tcStyle>
    </a:band2H>
    <a:firstCol>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6"/>
          </a:solidFill>
        </a:fill>
      </a:tcStyle>
    </a:firstCol>
    <a:la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381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6"/>
          </a:solidFill>
        </a:fill>
      </a:tcStyle>
    </a:lastRow>
    <a:fir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381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chemeClr val="accent6"/>
          </a:solidFill>
        </a:fill>
      </a:tcStyle>
    </a:firstRow>
  </a:tblStyle>
  <a:tblStyle styleId="{CF821DB8-F4EB-4A41-A1BA-3FCAFE7338EE}" styleName="">
    <a:tblBg/>
    <a:wholeTbl>
      <a:tcTxStyle b="on"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081B19"/>
          </a:solidFill>
        </a:fill>
      </a:tcStyle>
    </a:band2H>
    <a:firstCol>
      <a:tcTxStyle b="on" i="off">
        <a:fontRef idx="minor">
          <a:srgbClr val="081B19"/>
        </a:fontRef>
        <a:srgbClr val="081B19"/>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081B19"/>
          </a:solidFill>
        </a:fill>
      </a:tcStyle>
    </a:lastRow>
    <a:firstRow>
      <a:tcTxStyle b="on" i="off">
        <a:fontRef idx="minor">
          <a:srgbClr val="081B19"/>
        </a:fontRef>
        <a:srgbClr val="081B19"/>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ff">
        <a:fontRef idx="minor">
          <a:srgbClr val="000000"/>
        </a:fontRef>
        <a:srgbClr val="000000"/>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000000"/>
          </a:solidFill>
        </a:fill>
      </a:tcStyle>
    </a:firstCol>
    <a:la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38100" cap="flat">
              <a:solidFill>
                <a:srgbClr val="081B19"/>
              </a:solidFill>
              <a:prstDash val="solid"/>
              <a:round/>
            </a:ln>
          </a:top>
          <a:bottom>
            <a:ln w="127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000000"/>
          </a:solidFill>
        </a:fill>
      </a:tcStyle>
    </a:lastRow>
    <a:firstRow>
      <a:tcTxStyle b="on" i="off">
        <a:fontRef idx="minor">
          <a:srgbClr val="081B19"/>
        </a:fontRef>
        <a:srgbClr val="081B19"/>
      </a:tcTxStyle>
      <a:tcStyle>
        <a:tcBdr>
          <a:left>
            <a:ln w="12700" cap="flat">
              <a:solidFill>
                <a:srgbClr val="081B19"/>
              </a:solidFill>
              <a:prstDash val="solid"/>
              <a:round/>
            </a:ln>
          </a:left>
          <a:right>
            <a:ln w="12700" cap="flat">
              <a:solidFill>
                <a:srgbClr val="081B19"/>
              </a:solidFill>
              <a:prstDash val="solid"/>
              <a:round/>
            </a:ln>
          </a:right>
          <a:top>
            <a:ln w="12700" cap="flat">
              <a:solidFill>
                <a:srgbClr val="081B19"/>
              </a:solidFill>
              <a:prstDash val="solid"/>
              <a:round/>
            </a:ln>
          </a:top>
          <a:bottom>
            <a:ln w="38100" cap="flat">
              <a:solidFill>
                <a:srgbClr val="081B19"/>
              </a:solidFill>
              <a:prstDash val="solid"/>
              <a:round/>
            </a:ln>
          </a:bottom>
          <a:insideH>
            <a:ln w="12700" cap="flat">
              <a:solidFill>
                <a:srgbClr val="081B19"/>
              </a:solidFill>
              <a:prstDash val="solid"/>
              <a:round/>
            </a:ln>
          </a:insideH>
          <a:insideV>
            <a:ln w="12700" cap="flat">
              <a:solidFill>
                <a:srgbClr val="081B19"/>
              </a:solidFill>
              <a:prstDash val="solid"/>
              <a:round/>
            </a:ln>
          </a:insideV>
        </a:tcBdr>
        <a:fill>
          <a:solidFill>
            <a:srgbClr val="000000"/>
          </a:solidFill>
        </a:fill>
      </a:tcStyle>
    </a:firstRow>
  </a:tblStyle>
  <a:tblStyle styleId="{2708684C-4D16-4618-839F-0558EEFCDFE6}" styleName="">
    <a:tblBg/>
    <a:wholeTb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13" name="Shape 213"/>
          <p:cNvSpPr/>
          <p:nvPr>
            <p:ph type="sldImg"/>
          </p:nvPr>
        </p:nvSpPr>
        <p:spPr>
          <a:xfrm>
            <a:off x="1143000" y="685800"/>
            <a:ext cx="4572000" cy="3429000"/>
          </a:xfrm>
          <a:prstGeom prst="rect">
            <a:avLst/>
          </a:prstGeom>
        </p:spPr>
        <p:txBody>
          <a:bodyPr/>
          <a:lstStyle/>
          <a:p>
            <a:pPr/>
          </a:p>
        </p:txBody>
      </p:sp>
      <p:sp>
        <p:nvSpPr>
          <p:cNvPr id="214" name="Shape 21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p:spTree>
      <p:nvGrpSpPr>
        <p:cNvPr id="1" name=""/>
        <p:cNvGrpSpPr/>
        <p:nvPr/>
      </p:nvGrpSpPr>
      <p:grpSpPr>
        <a:xfrm>
          <a:off x="0" y="0"/>
          <a:ext cx="0" cy="0"/>
          <a:chOff x="0" y="0"/>
          <a:chExt cx="0" cy="0"/>
        </a:xfrm>
      </p:grpSpPr>
      <p:sp>
        <p:nvSpPr>
          <p:cNvPr id="12"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p>
        </p:txBody>
      </p:sp>
      <p:sp>
        <p:nvSpPr>
          <p:cNvPr id="13" name="Rectangle 6"/>
          <p:cNvSpPr/>
          <p:nvPr/>
        </p:nvSpPr>
        <p:spPr>
          <a:xfrm>
            <a:off x="1773" y="0"/>
            <a:ext cx="4386199"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p>
        </p:txBody>
      </p:sp>
      <p:sp>
        <p:nvSpPr>
          <p:cNvPr id="14" name="Title Text"/>
          <p:cNvSpPr txBox="1"/>
          <p:nvPr>
            <p:ph type="title"/>
          </p:nvPr>
        </p:nvSpPr>
        <p:spPr>
          <a:xfrm>
            <a:off x="684360" y="428902"/>
            <a:ext cx="3071006" cy="3051394"/>
          </a:xfrm>
          <a:prstGeom prst="rect">
            <a:avLst/>
          </a:prstGeom>
        </p:spPr>
        <p:txBody>
          <a:bodyPr anchor="b"/>
          <a:lstStyle>
            <a:lvl1pPr algn="ctr">
              <a:lnSpc>
                <a:spcPct val="90000"/>
              </a:lnSpc>
              <a:tabLst>
                <a:tab pos="3365500" algn="l"/>
              </a:tabLst>
            </a:lvl1pPr>
          </a:lstStyle>
          <a:p>
            <a:pPr/>
            <a:r>
              <a:t>Title Text</a:t>
            </a:r>
          </a:p>
        </p:txBody>
      </p:sp>
      <p:sp>
        <p:nvSpPr>
          <p:cNvPr id="15" name="Body Level One…"/>
          <p:cNvSpPr txBox="1"/>
          <p:nvPr>
            <p:ph type="body" sz="quarter" idx="1" hasCustomPrompt="1"/>
          </p:nvPr>
        </p:nvSpPr>
        <p:spPr>
          <a:xfrm>
            <a:off x="744874" y="5116529"/>
            <a:ext cx="2948686" cy="955499"/>
          </a:xfrm>
          <a:prstGeom prst="rect">
            <a:avLst/>
          </a:prstGeom>
        </p:spPr>
        <p:txBody>
          <a:bodyPr/>
          <a:lstStyle>
            <a:lvl1pPr marL="0" indent="0" algn="ctr">
              <a:lnSpc>
                <a:spcPct val="150000"/>
              </a:lnSpc>
              <a:buSzTx/>
              <a:buFontTx/>
              <a:buNone/>
              <a:defRPr cap="all" spc="600" sz="1600">
                <a:solidFill>
                  <a:srgbClr val="E2D4CA"/>
                </a:solidFill>
              </a:defRPr>
            </a:lvl1pPr>
            <a:lvl2pPr algn="ctr">
              <a:lnSpc>
                <a:spcPct val="150000"/>
              </a:lnSpc>
              <a:buFontTx/>
              <a:defRPr cap="all" spc="600" sz="1600">
                <a:solidFill>
                  <a:srgbClr val="E2D4CA"/>
                </a:solidFill>
              </a:defRPr>
            </a:lvl2pPr>
            <a:lvl3pPr marL="533400" indent="-304800" algn="ctr">
              <a:lnSpc>
                <a:spcPct val="150000"/>
              </a:lnSpc>
              <a:buFontTx/>
              <a:defRPr cap="all" spc="600" sz="1600">
                <a:solidFill>
                  <a:srgbClr val="E2D4CA"/>
                </a:solidFill>
              </a:defRPr>
            </a:lvl3pPr>
            <a:lvl4pPr algn="ctr">
              <a:lnSpc>
                <a:spcPct val="150000"/>
              </a:lnSpc>
              <a:buFontTx/>
              <a:defRPr cap="all" spc="600" sz="1600">
                <a:solidFill>
                  <a:srgbClr val="E2D4CA"/>
                </a:solidFill>
              </a:defRPr>
            </a:lvl4pPr>
            <a:lvl5pPr marL="914400" indent="-228600" algn="ctr">
              <a:lnSpc>
                <a:spcPct val="150000"/>
              </a:lnSpc>
              <a:buFontTx/>
              <a:defRPr cap="all" spc="600" sz="1600">
                <a:solidFill>
                  <a:srgbClr val="E2D4CA"/>
                </a:solidFill>
              </a:defRPr>
            </a:lvl5pPr>
          </a:lstStyle>
          <a:p>
            <a:pPr/>
            <a:r>
              <a:t>subtitle</a:t>
            </a:r>
          </a:p>
          <a:p>
            <a:pPr lvl="1"/>
            <a:r>
              <a:t/>
            </a:r>
          </a:p>
          <a:p>
            <a:pPr lvl="2"/>
            <a:r>
              <a:t/>
            </a:r>
          </a:p>
          <a:p>
            <a:pPr lvl="3"/>
            <a:r>
              <a:t/>
            </a:r>
          </a:p>
          <a:p>
            <a:pPr lvl="4"/>
            <a:r>
              <a:t/>
            </a:r>
          </a:p>
        </p:txBody>
      </p:sp>
      <p:sp>
        <p:nvSpPr>
          <p:cNvPr id="16" name="Freeform: Shape 9"/>
          <p:cNvSpPr/>
          <p:nvPr/>
        </p:nvSpPr>
        <p:spPr>
          <a:xfrm flipH="1" rot="13547565">
            <a:off x="1747498" y="3853644"/>
            <a:ext cx="1044435" cy="908559"/>
          </a:xfrm>
          <a:custGeom>
            <a:avLst/>
            <a:gdLst/>
            <a:ahLst/>
            <a:cxnLst>
              <a:cxn ang="0">
                <a:pos x="wd2" y="hd2"/>
              </a:cxn>
              <a:cxn ang="5400000">
                <a:pos x="wd2" y="hd2"/>
              </a:cxn>
              <a:cxn ang="10800000">
                <a:pos x="wd2" y="hd2"/>
              </a:cxn>
              <a:cxn ang="16200000">
                <a:pos x="wd2" y="hd2"/>
              </a:cxn>
            </a:cxnLst>
            <a:rect l="0" t="0" r="r" b="b"/>
            <a:pathLst>
              <a:path w="21550" h="21597" fill="norm" stroke="1" extrusionOk="0">
                <a:moveTo>
                  <a:pt x="14902" y="13468"/>
                </a:moveTo>
                <a:cubicBezTo>
                  <a:pt x="15000" y="13486"/>
                  <a:pt x="15095" y="13518"/>
                  <a:pt x="15186" y="13563"/>
                </a:cubicBezTo>
                <a:cubicBezTo>
                  <a:pt x="15116" y="13623"/>
                  <a:pt x="15043" y="13678"/>
                  <a:pt x="14968" y="13728"/>
                </a:cubicBezTo>
                <a:lnTo>
                  <a:pt x="14969" y="13728"/>
                </a:lnTo>
                <a:cubicBezTo>
                  <a:pt x="14961" y="13733"/>
                  <a:pt x="14955" y="13741"/>
                  <a:pt x="14951" y="13750"/>
                </a:cubicBezTo>
                <a:cubicBezTo>
                  <a:pt x="14326" y="15249"/>
                  <a:pt x="14005" y="15644"/>
                  <a:pt x="13771" y="15936"/>
                </a:cubicBezTo>
                <a:cubicBezTo>
                  <a:pt x="13720" y="15998"/>
                  <a:pt x="13672" y="16057"/>
                  <a:pt x="13626" y="16121"/>
                </a:cubicBezTo>
                <a:cubicBezTo>
                  <a:pt x="13595" y="16153"/>
                  <a:pt x="13528" y="16234"/>
                  <a:pt x="13360" y="16438"/>
                </a:cubicBezTo>
                <a:lnTo>
                  <a:pt x="13195" y="16637"/>
                </a:lnTo>
                <a:cubicBezTo>
                  <a:pt x="13321" y="16385"/>
                  <a:pt x="13529" y="15958"/>
                  <a:pt x="13733" y="15530"/>
                </a:cubicBezTo>
                <a:cubicBezTo>
                  <a:pt x="14042" y="14884"/>
                  <a:pt x="14143" y="14669"/>
                  <a:pt x="14164" y="14585"/>
                </a:cubicBezTo>
                <a:cubicBezTo>
                  <a:pt x="14310" y="14259"/>
                  <a:pt x="14701" y="13671"/>
                  <a:pt x="14902" y="13468"/>
                </a:cubicBezTo>
                <a:close/>
                <a:moveTo>
                  <a:pt x="15479" y="12304"/>
                </a:moveTo>
                <a:lnTo>
                  <a:pt x="15480" y="12305"/>
                </a:lnTo>
                <a:lnTo>
                  <a:pt x="15480" y="12304"/>
                </a:lnTo>
                <a:close/>
                <a:moveTo>
                  <a:pt x="12535" y="12099"/>
                </a:moveTo>
                <a:cubicBezTo>
                  <a:pt x="12579" y="12080"/>
                  <a:pt x="12636" y="12063"/>
                  <a:pt x="12709" y="12053"/>
                </a:cubicBezTo>
                <a:cubicBezTo>
                  <a:pt x="13097" y="12065"/>
                  <a:pt x="13194" y="12284"/>
                  <a:pt x="13363" y="12390"/>
                </a:cubicBezTo>
                <a:cubicBezTo>
                  <a:pt x="13522" y="12481"/>
                  <a:pt x="13691" y="12549"/>
                  <a:pt x="13864" y="12594"/>
                </a:cubicBezTo>
                <a:cubicBezTo>
                  <a:pt x="14196" y="12701"/>
                  <a:pt x="14307" y="12804"/>
                  <a:pt x="14524" y="12991"/>
                </a:cubicBezTo>
                <a:cubicBezTo>
                  <a:pt x="14482" y="13008"/>
                  <a:pt x="14137" y="13069"/>
                  <a:pt x="14094" y="13085"/>
                </a:cubicBezTo>
                <a:lnTo>
                  <a:pt x="14070" y="13094"/>
                </a:lnTo>
                <a:cubicBezTo>
                  <a:pt x="13459" y="13335"/>
                  <a:pt x="12615" y="13608"/>
                  <a:pt x="12019" y="13565"/>
                </a:cubicBezTo>
                <a:cubicBezTo>
                  <a:pt x="12023" y="13531"/>
                  <a:pt x="12029" y="13490"/>
                  <a:pt x="12036" y="13442"/>
                </a:cubicBezTo>
                <a:cubicBezTo>
                  <a:pt x="12038" y="13433"/>
                  <a:pt x="12040" y="13423"/>
                  <a:pt x="12040" y="13414"/>
                </a:cubicBezTo>
                <a:cubicBezTo>
                  <a:pt x="12102" y="13028"/>
                  <a:pt x="12252" y="12327"/>
                  <a:pt x="12342" y="12273"/>
                </a:cubicBezTo>
                <a:cubicBezTo>
                  <a:pt x="12385" y="12246"/>
                  <a:pt x="12404" y="12158"/>
                  <a:pt x="12535" y="12099"/>
                </a:cubicBezTo>
                <a:close/>
                <a:moveTo>
                  <a:pt x="16384" y="10277"/>
                </a:moveTo>
                <a:lnTo>
                  <a:pt x="16385" y="10277"/>
                </a:lnTo>
                <a:cubicBezTo>
                  <a:pt x="16375" y="10451"/>
                  <a:pt x="16283" y="10843"/>
                  <a:pt x="16161" y="11204"/>
                </a:cubicBezTo>
                <a:cubicBezTo>
                  <a:pt x="16112" y="11286"/>
                  <a:pt x="15960" y="11756"/>
                  <a:pt x="15898" y="12095"/>
                </a:cubicBezTo>
                <a:cubicBezTo>
                  <a:pt x="15887" y="11379"/>
                  <a:pt x="16248" y="10560"/>
                  <a:pt x="16384" y="10277"/>
                </a:cubicBezTo>
                <a:close/>
                <a:moveTo>
                  <a:pt x="10961" y="11509"/>
                </a:moveTo>
                <a:cubicBezTo>
                  <a:pt x="11406" y="11620"/>
                  <a:pt x="11751" y="11693"/>
                  <a:pt x="12054" y="11806"/>
                </a:cubicBezTo>
                <a:cubicBezTo>
                  <a:pt x="12165" y="11790"/>
                  <a:pt x="12216" y="11895"/>
                  <a:pt x="12121" y="12232"/>
                </a:cubicBezTo>
                <a:lnTo>
                  <a:pt x="11990" y="13222"/>
                </a:lnTo>
                <a:cubicBezTo>
                  <a:pt x="12017" y="13589"/>
                  <a:pt x="11961" y="13375"/>
                  <a:pt x="11926" y="13396"/>
                </a:cubicBezTo>
                <a:cubicBezTo>
                  <a:pt x="11883" y="13423"/>
                  <a:pt x="11780" y="13573"/>
                  <a:pt x="11733" y="13528"/>
                </a:cubicBezTo>
                <a:cubicBezTo>
                  <a:pt x="11530" y="12910"/>
                  <a:pt x="11046" y="11946"/>
                  <a:pt x="10961" y="11509"/>
                </a:cubicBezTo>
                <a:close/>
                <a:moveTo>
                  <a:pt x="15655" y="9445"/>
                </a:moveTo>
                <a:cubicBezTo>
                  <a:pt x="15654" y="9452"/>
                  <a:pt x="15654" y="9460"/>
                  <a:pt x="15654" y="9467"/>
                </a:cubicBezTo>
                <a:lnTo>
                  <a:pt x="15663" y="9454"/>
                </a:lnTo>
                <a:close/>
                <a:moveTo>
                  <a:pt x="15639" y="9209"/>
                </a:moveTo>
                <a:cubicBezTo>
                  <a:pt x="15649" y="9390"/>
                  <a:pt x="15696" y="9438"/>
                  <a:pt x="15734" y="9426"/>
                </a:cubicBezTo>
                <a:cubicBezTo>
                  <a:pt x="15640" y="9607"/>
                  <a:pt x="15567" y="9619"/>
                  <a:pt x="15639" y="9209"/>
                </a:cubicBezTo>
                <a:close/>
                <a:moveTo>
                  <a:pt x="16762" y="8701"/>
                </a:moveTo>
                <a:cubicBezTo>
                  <a:pt x="16780" y="9729"/>
                  <a:pt x="15525" y="10834"/>
                  <a:pt x="15754" y="12439"/>
                </a:cubicBezTo>
                <a:cubicBezTo>
                  <a:pt x="15752" y="13592"/>
                  <a:pt x="15581" y="12494"/>
                  <a:pt x="15505" y="12315"/>
                </a:cubicBezTo>
                <a:lnTo>
                  <a:pt x="15480" y="12305"/>
                </a:lnTo>
                <a:lnTo>
                  <a:pt x="15476" y="12387"/>
                </a:lnTo>
                <a:cubicBezTo>
                  <a:pt x="15495" y="12617"/>
                  <a:pt x="15674" y="13026"/>
                  <a:pt x="15149" y="12206"/>
                </a:cubicBezTo>
                <a:cubicBezTo>
                  <a:pt x="14727" y="11749"/>
                  <a:pt x="13367" y="10386"/>
                  <a:pt x="13363" y="10133"/>
                </a:cubicBezTo>
                <a:cubicBezTo>
                  <a:pt x="13363" y="10024"/>
                  <a:pt x="13780" y="10354"/>
                  <a:pt x="14238" y="10678"/>
                </a:cubicBezTo>
                <a:lnTo>
                  <a:pt x="14228" y="10662"/>
                </a:lnTo>
                <a:cubicBezTo>
                  <a:pt x="14770" y="11037"/>
                  <a:pt x="15687" y="13262"/>
                  <a:pt x="15266" y="11249"/>
                </a:cubicBezTo>
                <a:cubicBezTo>
                  <a:pt x="15542" y="10994"/>
                  <a:pt x="15050" y="11222"/>
                  <a:pt x="15078" y="10851"/>
                </a:cubicBezTo>
                <a:cubicBezTo>
                  <a:pt x="14925" y="10792"/>
                  <a:pt x="14701" y="10883"/>
                  <a:pt x="14266" y="10207"/>
                </a:cubicBezTo>
                <a:cubicBezTo>
                  <a:pt x="14410" y="10231"/>
                  <a:pt x="15102" y="11159"/>
                  <a:pt x="14982" y="10637"/>
                </a:cubicBezTo>
                <a:cubicBezTo>
                  <a:pt x="15069" y="10770"/>
                  <a:pt x="15121" y="10976"/>
                  <a:pt x="15332" y="10880"/>
                </a:cubicBezTo>
                <a:cubicBezTo>
                  <a:pt x="15105" y="10482"/>
                  <a:pt x="14972" y="10345"/>
                  <a:pt x="14970" y="9770"/>
                </a:cubicBezTo>
                <a:cubicBezTo>
                  <a:pt x="15022" y="9664"/>
                  <a:pt x="15109" y="9495"/>
                  <a:pt x="15109" y="9495"/>
                </a:cubicBezTo>
                <a:cubicBezTo>
                  <a:pt x="15112" y="9497"/>
                  <a:pt x="15114" y="9500"/>
                  <a:pt x="15116" y="9504"/>
                </a:cubicBezTo>
                <a:cubicBezTo>
                  <a:pt x="15525" y="8863"/>
                  <a:pt x="15507" y="9984"/>
                  <a:pt x="15558" y="10529"/>
                </a:cubicBezTo>
                <a:cubicBezTo>
                  <a:pt x="15690" y="10206"/>
                  <a:pt x="16244" y="9553"/>
                  <a:pt x="15673" y="9933"/>
                </a:cubicBezTo>
                <a:cubicBezTo>
                  <a:pt x="16170" y="9360"/>
                  <a:pt x="15940" y="10156"/>
                  <a:pt x="15604" y="10500"/>
                </a:cubicBezTo>
                <a:cubicBezTo>
                  <a:pt x="15477" y="10674"/>
                  <a:pt x="15432" y="10734"/>
                  <a:pt x="15388" y="10882"/>
                </a:cubicBezTo>
                <a:cubicBezTo>
                  <a:pt x="15473" y="10828"/>
                  <a:pt x="15552" y="10764"/>
                  <a:pt x="15625" y="10692"/>
                </a:cubicBezTo>
                <a:cubicBezTo>
                  <a:pt x="15655" y="10999"/>
                  <a:pt x="15909" y="10540"/>
                  <a:pt x="15998" y="10470"/>
                </a:cubicBezTo>
                <a:cubicBezTo>
                  <a:pt x="15891" y="10104"/>
                  <a:pt x="16572" y="8970"/>
                  <a:pt x="16762" y="8701"/>
                </a:cubicBezTo>
                <a:close/>
                <a:moveTo>
                  <a:pt x="9466" y="11090"/>
                </a:moveTo>
                <a:cubicBezTo>
                  <a:pt x="8984" y="11729"/>
                  <a:pt x="6500" y="13697"/>
                  <a:pt x="6002" y="14116"/>
                </a:cubicBezTo>
                <a:cubicBezTo>
                  <a:pt x="5485" y="14552"/>
                  <a:pt x="4951" y="15003"/>
                  <a:pt x="4450" y="15375"/>
                </a:cubicBezTo>
                <a:lnTo>
                  <a:pt x="4481" y="15436"/>
                </a:lnTo>
                <a:cubicBezTo>
                  <a:pt x="5482" y="14846"/>
                  <a:pt x="9120" y="11920"/>
                  <a:pt x="9548" y="11120"/>
                </a:cubicBezTo>
                <a:cubicBezTo>
                  <a:pt x="9520" y="11120"/>
                  <a:pt x="9495" y="11091"/>
                  <a:pt x="9466" y="11090"/>
                </a:cubicBezTo>
                <a:close/>
                <a:moveTo>
                  <a:pt x="14189" y="9396"/>
                </a:moveTo>
                <a:cubicBezTo>
                  <a:pt x="14435" y="9407"/>
                  <a:pt x="14723" y="9723"/>
                  <a:pt x="14825" y="10019"/>
                </a:cubicBezTo>
                <a:cubicBezTo>
                  <a:pt x="14849" y="10088"/>
                  <a:pt x="14878" y="10204"/>
                  <a:pt x="14840" y="10287"/>
                </a:cubicBezTo>
                <a:cubicBezTo>
                  <a:pt x="14812" y="10233"/>
                  <a:pt x="14777" y="10185"/>
                  <a:pt x="14736" y="10143"/>
                </a:cubicBezTo>
                <a:cubicBezTo>
                  <a:pt x="14731" y="10139"/>
                  <a:pt x="14642" y="10126"/>
                  <a:pt x="14642" y="10126"/>
                </a:cubicBezTo>
                <a:cubicBezTo>
                  <a:pt x="14611" y="10052"/>
                  <a:pt x="14559" y="9992"/>
                  <a:pt x="14495" y="9955"/>
                </a:cubicBezTo>
                <a:lnTo>
                  <a:pt x="14421" y="9903"/>
                </a:lnTo>
                <a:lnTo>
                  <a:pt x="14450" y="9996"/>
                </a:lnTo>
                <a:cubicBezTo>
                  <a:pt x="14474" y="10076"/>
                  <a:pt x="14653" y="10184"/>
                  <a:pt x="14653" y="10184"/>
                </a:cubicBezTo>
                <a:cubicBezTo>
                  <a:pt x="14623" y="10206"/>
                  <a:pt x="14586" y="10210"/>
                  <a:pt x="14553" y="10195"/>
                </a:cubicBezTo>
                <a:cubicBezTo>
                  <a:pt x="14383" y="10123"/>
                  <a:pt x="14217" y="9646"/>
                  <a:pt x="14189" y="9397"/>
                </a:cubicBezTo>
                <a:close/>
                <a:moveTo>
                  <a:pt x="12635" y="9474"/>
                </a:moveTo>
                <a:cubicBezTo>
                  <a:pt x="12687" y="9469"/>
                  <a:pt x="12881" y="9565"/>
                  <a:pt x="13445" y="10691"/>
                </a:cubicBezTo>
                <a:lnTo>
                  <a:pt x="13458" y="10707"/>
                </a:lnTo>
                <a:cubicBezTo>
                  <a:pt x="13732" y="10968"/>
                  <a:pt x="14000" y="11353"/>
                  <a:pt x="14285" y="11759"/>
                </a:cubicBezTo>
                <a:cubicBezTo>
                  <a:pt x="14499" y="12078"/>
                  <a:pt x="14728" y="12384"/>
                  <a:pt x="14970" y="12675"/>
                </a:cubicBezTo>
                <a:cubicBezTo>
                  <a:pt x="14442" y="12444"/>
                  <a:pt x="13740" y="12324"/>
                  <a:pt x="13312" y="12054"/>
                </a:cubicBezTo>
                <a:cubicBezTo>
                  <a:pt x="13292" y="12041"/>
                  <a:pt x="12910" y="11772"/>
                  <a:pt x="12807" y="11772"/>
                </a:cubicBezTo>
                <a:cubicBezTo>
                  <a:pt x="12792" y="11772"/>
                  <a:pt x="12777" y="11773"/>
                  <a:pt x="12762" y="11775"/>
                </a:cubicBezTo>
                <a:cubicBezTo>
                  <a:pt x="12760" y="11741"/>
                  <a:pt x="12753" y="11708"/>
                  <a:pt x="12742" y="11677"/>
                </a:cubicBezTo>
                <a:cubicBezTo>
                  <a:pt x="12737" y="11661"/>
                  <a:pt x="12725" y="11648"/>
                  <a:pt x="12711" y="11644"/>
                </a:cubicBezTo>
                <a:cubicBezTo>
                  <a:pt x="12647" y="11626"/>
                  <a:pt x="12596" y="11612"/>
                  <a:pt x="12551" y="11601"/>
                </a:cubicBezTo>
                <a:cubicBezTo>
                  <a:pt x="12412" y="11566"/>
                  <a:pt x="12412" y="11561"/>
                  <a:pt x="12414" y="11531"/>
                </a:cubicBezTo>
                <a:cubicBezTo>
                  <a:pt x="12416" y="11500"/>
                  <a:pt x="12427" y="11208"/>
                  <a:pt x="12435" y="10980"/>
                </a:cubicBezTo>
                <a:cubicBezTo>
                  <a:pt x="12441" y="10831"/>
                  <a:pt x="12446" y="10707"/>
                  <a:pt x="12446" y="10702"/>
                </a:cubicBezTo>
                <a:cubicBezTo>
                  <a:pt x="12450" y="10681"/>
                  <a:pt x="12453" y="10647"/>
                  <a:pt x="12459" y="10587"/>
                </a:cubicBezTo>
                <a:cubicBezTo>
                  <a:pt x="12551" y="9717"/>
                  <a:pt x="12608" y="9514"/>
                  <a:pt x="12635" y="9474"/>
                </a:cubicBezTo>
                <a:close/>
                <a:moveTo>
                  <a:pt x="14820" y="8448"/>
                </a:moveTo>
                <a:cubicBezTo>
                  <a:pt x="14900" y="8376"/>
                  <a:pt x="14995" y="8577"/>
                  <a:pt x="15206" y="8958"/>
                </a:cubicBezTo>
                <a:cubicBezTo>
                  <a:pt x="15207" y="9035"/>
                  <a:pt x="15187" y="9110"/>
                  <a:pt x="15148" y="9172"/>
                </a:cubicBezTo>
                <a:cubicBezTo>
                  <a:pt x="15136" y="9217"/>
                  <a:pt x="15100" y="9249"/>
                  <a:pt x="15059" y="9251"/>
                </a:cubicBezTo>
                <a:cubicBezTo>
                  <a:pt x="15015" y="9262"/>
                  <a:pt x="14970" y="9234"/>
                  <a:pt x="14938" y="9136"/>
                </a:cubicBezTo>
                <a:cubicBezTo>
                  <a:pt x="14946" y="9168"/>
                  <a:pt x="14918" y="9292"/>
                  <a:pt x="14943" y="9331"/>
                </a:cubicBezTo>
                <a:lnTo>
                  <a:pt x="14988" y="9335"/>
                </a:lnTo>
                <a:lnTo>
                  <a:pt x="14989" y="9335"/>
                </a:lnTo>
                <a:lnTo>
                  <a:pt x="14988" y="9335"/>
                </a:lnTo>
                <a:lnTo>
                  <a:pt x="14891" y="9507"/>
                </a:lnTo>
                <a:cubicBezTo>
                  <a:pt x="14878" y="9573"/>
                  <a:pt x="14890" y="9647"/>
                  <a:pt x="14945" y="9732"/>
                </a:cubicBezTo>
                <a:cubicBezTo>
                  <a:pt x="14679" y="9650"/>
                  <a:pt x="14632" y="9341"/>
                  <a:pt x="14629" y="9082"/>
                </a:cubicBezTo>
                <a:cubicBezTo>
                  <a:pt x="14639" y="9037"/>
                  <a:pt x="14671" y="8892"/>
                  <a:pt x="14671" y="8892"/>
                </a:cubicBezTo>
                <a:cubicBezTo>
                  <a:pt x="14730" y="8632"/>
                  <a:pt x="14772" y="8491"/>
                  <a:pt x="14820" y="8448"/>
                </a:cubicBezTo>
                <a:close/>
                <a:moveTo>
                  <a:pt x="12846" y="9021"/>
                </a:moveTo>
                <a:cubicBezTo>
                  <a:pt x="13185" y="9229"/>
                  <a:pt x="13503" y="9594"/>
                  <a:pt x="13810" y="9947"/>
                </a:cubicBezTo>
                <a:cubicBezTo>
                  <a:pt x="14038" y="10222"/>
                  <a:pt x="14283" y="10477"/>
                  <a:pt x="14543" y="10710"/>
                </a:cubicBezTo>
                <a:cubicBezTo>
                  <a:pt x="14515" y="10719"/>
                  <a:pt x="14126" y="10478"/>
                  <a:pt x="14117" y="10480"/>
                </a:cubicBezTo>
                <a:cubicBezTo>
                  <a:pt x="14014" y="10319"/>
                  <a:pt x="13827" y="10165"/>
                  <a:pt x="13629" y="10002"/>
                </a:cubicBezTo>
                <a:cubicBezTo>
                  <a:pt x="13303" y="9733"/>
                  <a:pt x="12935" y="9429"/>
                  <a:pt x="12846" y="9021"/>
                </a:cubicBezTo>
                <a:close/>
                <a:moveTo>
                  <a:pt x="15456" y="8015"/>
                </a:moveTo>
                <a:cubicBezTo>
                  <a:pt x="15642" y="8214"/>
                  <a:pt x="15420" y="8639"/>
                  <a:pt x="15372" y="8785"/>
                </a:cubicBezTo>
                <a:cubicBezTo>
                  <a:pt x="15629" y="8609"/>
                  <a:pt x="15813" y="8160"/>
                  <a:pt x="15846" y="8288"/>
                </a:cubicBezTo>
                <a:cubicBezTo>
                  <a:pt x="16062" y="8420"/>
                  <a:pt x="15914" y="9021"/>
                  <a:pt x="15773" y="9343"/>
                </a:cubicBezTo>
                <a:cubicBezTo>
                  <a:pt x="15769" y="9297"/>
                  <a:pt x="15745" y="9257"/>
                  <a:pt x="15709" y="9236"/>
                </a:cubicBezTo>
                <a:cubicBezTo>
                  <a:pt x="15572" y="9141"/>
                  <a:pt x="15840" y="8834"/>
                  <a:pt x="15703" y="8635"/>
                </a:cubicBezTo>
                <a:cubicBezTo>
                  <a:pt x="15569" y="8966"/>
                  <a:pt x="15502" y="9503"/>
                  <a:pt x="15237" y="8886"/>
                </a:cubicBezTo>
                <a:cubicBezTo>
                  <a:pt x="15216" y="8841"/>
                  <a:pt x="14854" y="7984"/>
                  <a:pt x="15058" y="8381"/>
                </a:cubicBezTo>
                <a:cubicBezTo>
                  <a:pt x="15233" y="8428"/>
                  <a:pt x="15230" y="8933"/>
                  <a:pt x="15297" y="8900"/>
                </a:cubicBezTo>
                <a:lnTo>
                  <a:pt x="15297" y="8899"/>
                </a:lnTo>
                <a:cubicBezTo>
                  <a:pt x="15375" y="8845"/>
                  <a:pt x="15400" y="8729"/>
                  <a:pt x="15355" y="8639"/>
                </a:cubicBezTo>
                <a:cubicBezTo>
                  <a:pt x="15511" y="8484"/>
                  <a:pt x="15395" y="8199"/>
                  <a:pt x="15456" y="8015"/>
                </a:cubicBezTo>
                <a:close/>
                <a:moveTo>
                  <a:pt x="14382" y="8268"/>
                </a:moveTo>
                <a:cubicBezTo>
                  <a:pt x="14620" y="8407"/>
                  <a:pt x="14587" y="8516"/>
                  <a:pt x="14540" y="8666"/>
                </a:cubicBezTo>
                <a:cubicBezTo>
                  <a:pt x="14506" y="8780"/>
                  <a:pt x="14520" y="9203"/>
                  <a:pt x="14527" y="9319"/>
                </a:cubicBezTo>
                <a:cubicBezTo>
                  <a:pt x="14527" y="9339"/>
                  <a:pt x="14530" y="9363"/>
                  <a:pt x="14531" y="9380"/>
                </a:cubicBezTo>
                <a:lnTo>
                  <a:pt x="14521" y="9373"/>
                </a:lnTo>
                <a:cubicBezTo>
                  <a:pt x="14491" y="9341"/>
                  <a:pt x="14488" y="9241"/>
                  <a:pt x="14485" y="9156"/>
                </a:cubicBezTo>
                <a:cubicBezTo>
                  <a:pt x="14490" y="9079"/>
                  <a:pt x="14477" y="9001"/>
                  <a:pt x="14448" y="8931"/>
                </a:cubicBezTo>
                <a:lnTo>
                  <a:pt x="14434" y="8909"/>
                </a:lnTo>
                <a:lnTo>
                  <a:pt x="14412" y="8919"/>
                </a:lnTo>
                <a:cubicBezTo>
                  <a:pt x="14318" y="8960"/>
                  <a:pt x="14331" y="9051"/>
                  <a:pt x="14340" y="9113"/>
                </a:cubicBezTo>
                <a:cubicBezTo>
                  <a:pt x="14348" y="9174"/>
                  <a:pt x="14354" y="9214"/>
                  <a:pt x="14282" y="9228"/>
                </a:cubicBezTo>
                <a:lnTo>
                  <a:pt x="14264" y="9240"/>
                </a:lnTo>
                <a:cubicBezTo>
                  <a:pt x="14257" y="9234"/>
                  <a:pt x="14206" y="9159"/>
                  <a:pt x="14206" y="9159"/>
                </a:cubicBezTo>
                <a:cubicBezTo>
                  <a:pt x="14206" y="9159"/>
                  <a:pt x="14276" y="9214"/>
                  <a:pt x="14281" y="9212"/>
                </a:cubicBezTo>
                <a:lnTo>
                  <a:pt x="14281" y="9211"/>
                </a:lnTo>
                <a:cubicBezTo>
                  <a:pt x="14317" y="9197"/>
                  <a:pt x="14312" y="9159"/>
                  <a:pt x="14281" y="8947"/>
                </a:cubicBezTo>
                <a:cubicBezTo>
                  <a:pt x="14277" y="8875"/>
                  <a:pt x="14279" y="8804"/>
                  <a:pt x="14285" y="8733"/>
                </a:cubicBezTo>
                <a:cubicBezTo>
                  <a:pt x="14312" y="8627"/>
                  <a:pt x="14347" y="8496"/>
                  <a:pt x="14308" y="8416"/>
                </a:cubicBezTo>
                <a:cubicBezTo>
                  <a:pt x="14298" y="8397"/>
                  <a:pt x="14359" y="8312"/>
                  <a:pt x="14371" y="8288"/>
                </a:cubicBezTo>
                <a:cubicBezTo>
                  <a:pt x="14374" y="8281"/>
                  <a:pt x="14378" y="8274"/>
                  <a:pt x="14382" y="8268"/>
                </a:cubicBezTo>
                <a:close/>
                <a:moveTo>
                  <a:pt x="12516" y="8637"/>
                </a:moveTo>
                <a:cubicBezTo>
                  <a:pt x="12771" y="9092"/>
                  <a:pt x="13025" y="9596"/>
                  <a:pt x="13264" y="10078"/>
                </a:cubicBezTo>
                <a:cubicBezTo>
                  <a:pt x="12960" y="9639"/>
                  <a:pt x="12709" y="9154"/>
                  <a:pt x="12516" y="8638"/>
                </a:cubicBezTo>
                <a:close/>
                <a:moveTo>
                  <a:pt x="15665" y="7385"/>
                </a:moveTo>
                <a:cubicBezTo>
                  <a:pt x="15674" y="7382"/>
                  <a:pt x="15677" y="7384"/>
                  <a:pt x="15677" y="7384"/>
                </a:cubicBezTo>
                <a:cubicBezTo>
                  <a:pt x="15850" y="7525"/>
                  <a:pt x="15336" y="8172"/>
                  <a:pt x="15397" y="7700"/>
                </a:cubicBezTo>
                <a:cubicBezTo>
                  <a:pt x="15567" y="7439"/>
                  <a:pt x="15640" y="7392"/>
                  <a:pt x="15665" y="7385"/>
                </a:cubicBezTo>
                <a:close/>
                <a:moveTo>
                  <a:pt x="9300" y="9101"/>
                </a:moveTo>
                <a:cubicBezTo>
                  <a:pt x="9327" y="9089"/>
                  <a:pt x="9319" y="9524"/>
                  <a:pt x="9324" y="9616"/>
                </a:cubicBezTo>
                <a:cubicBezTo>
                  <a:pt x="9326" y="9727"/>
                  <a:pt x="9345" y="9837"/>
                  <a:pt x="9381" y="9940"/>
                </a:cubicBezTo>
                <a:cubicBezTo>
                  <a:pt x="9315" y="9986"/>
                  <a:pt x="9236" y="10021"/>
                  <a:pt x="9190" y="9964"/>
                </a:cubicBezTo>
                <a:cubicBezTo>
                  <a:pt x="9102" y="9861"/>
                  <a:pt x="9187" y="9823"/>
                  <a:pt x="9260" y="9292"/>
                </a:cubicBezTo>
                <a:lnTo>
                  <a:pt x="9260" y="9291"/>
                </a:lnTo>
                <a:cubicBezTo>
                  <a:pt x="9278" y="9158"/>
                  <a:pt x="9291" y="9105"/>
                  <a:pt x="9300" y="9101"/>
                </a:cubicBezTo>
                <a:close/>
                <a:moveTo>
                  <a:pt x="14511" y="7081"/>
                </a:moveTo>
                <a:cubicBezTo>
                  <a:pt x="14568" y="7115"/>
                  <a:pt x="14607" y="7227"/>
                  <a:pt x="14651" y="7372"/>
                </a:cubicBezTo>
                <a:cubicBezTo>
                  <a:pt x="14666" y="7423"/>
                  <a:pt x="14681" y="7472"/>
                  <a:pt x="14700" y="7521"/>
                </a:cubicBezTo>
                <a:cubicBezTo>
                  <a:pt x="14736" y="7591"/>
                  <a:pt x="14789" y="7677"/>
                  <a:pt x="14829" y="7686"/>
                </a:cubicBezTo>
                <a:cubicBezTo>
                  <a:pt x="14848" y="7694"/>
                  <a:pt x="14869" y="7692"/>
                  <a:pt x="14886" y="7681"/>
                </a:cubicBezTo>
                <a:cubicBezTo>
                  <a:pt x="14944" y="7644"/>
                  <a:pt x="14984" y="7505"/>
                  <a:pt x="15005" y="7405"/>
                </a:cubicBezTo>
                <a:cubicBezTo>
                  <a:pt x="15160" y="7566"/>
                  <a:pt x="15185" y="7769"/>
                  <a:pt x="15169" y="8011"/>
                </a:cubicBezTo>
                <a:cubicBezTo>
                  <a:pt x="15156" y="7984"/>
                  <a:pt x="15141" y="7957"/>
                  <a:pt x="15124" y="7932"/>
                </a:cubicBezTo>
                <a:cubicBezTo>
                  <a:pt x="15109" y="7909"/>
                  <a:pt x="15081" y="7904"/>
                  <a:pt x="15061" y="7922"/>
                </a:cubicBezTo>
                <a:cubicBezTo>
                  <a:pt x="15049" y="7932"/>
                  <a:pt x="15042" y="7948"/>
                  <a:pt x="15043" y="7966"/>
                </a:cubicBezTo>
                <a:cubicBezTo>
                  <a:pt x="15049" y="8011"/>
                  <a:pt x="15031" y="8056"/>
                  <a:pt x="14998" y="8082"/>
                </a:cubicBezTo>
                <a:cubicBezTo>
                  <a:pt x="14966" y="8098"/>
                  <a:pt x="14929" y="8092"/>
                  <a:pt x="14902" y="8066"/>
                </a:cubicBezTo>
                <a:cubicBezTo>
                  <a:pt x="14882" y="8049"/>
                  <a:pt x="14853" y="8054"/>
                  <a:pt x="14838" y="8077"/>
                </a:cubicBezTo>
                <a:cubicBezTo>
                  <a:pt x="14829" y="8091"/>
                  <a:pt x="14827" y="8110"/>
                  <a:pt x="14832" y="8127"/>
                </a:cubicBezTo>
                <a:cubicBezTo>
                  <a:pt x="14835" y="8136"/>
                  <a:pt x="14837" y="8142"/>
                  <a:pt x="14838" y="8146"/>
                </a:cubicBezTo>
                <a:cubicBezTo>
                  <a:pt x="14833" y="8150"/>
                  <a:pt x="14829" y="8155"/>
                  <a:pt x="14826" y="8161"/>
                </a:cubicBezTo>
                <a:cubicBezTo>
                  <a:pt x="14740" y="8312"/>
                  <a:pt x="14692" y="8328"/>
                  <a:pt x="14680" y="8321"/>
                </a:cubicBezTo>
                <a:cubicBezTo>
                  <a:pt x="14627" y="8290"/>
                  <a:pt x="14606" y="7993"/>
                  <a:pt x="14677" y="7784"/>
                </a:cubicBezTo>
                <a:cubicBezTo>
                  <a:pt x="14685" y="7758"/>
                  <a:pt x="14674" y="7729"/>
                  <a:pt x="14652" y="7718"/>
                </a:cubicBezTo>
                <a:cubicBezTo>
                  <a:pt x="14647" y="7715"/>
                  <a:pt x="14640" y="7714"/>
                  <a:pt x="14634" y="7713"/>
                </a:cubicBezTo>
                <a:cubicBezTo>
                  <a:pt x="14617" y="7713"/>
                  <a:pt x="14602" y="7724"/>
                  <a:pt x="14594" y="7742"/>
                </a:cubicBezTo>
                <a:cubicBezTo>
                  <a:pt x="14570" y="7789"/>
                  <a:pt x="14542" y="7834"/>
                  <a:pt x="14510" y="7874"/>
                </a:cubicBezTo>
                <a:cubicBezTo>
                  <a:pt x="14501" y="7886"/>
                  <a:pt x="14493" y="7897"/>
                  <a:pt x="14485" y="7909"/>
                </a:cubicBezTo>
                <a:cubicBezTo>
                  <a:pt x="14414" y="7787"/>
                  <a:pt x="14444" y="7615"/>
                  <a:pt x="14475" y="7435"/>
                </a:cubicBezTo>
                <a:lnTo>
                  <a:pt x="14475" y="7434"/>
                </a:lnTo>
                <a:cubicBezTo>
                  <a:pt x="14500" y="7318"/>
                  <a:pt x="14512" y="7200"/>
                  <a:pt x="14511" y="7081"/>
                </a:cubicBezTo>
                <a:close/>
                <a:moveTo>
                  <a:pt x="13363" y="7451"/>
                </a:moveTo>
                <a:cubicBezTo>
                  <a:pt x="13371" y="7458"/>
                  <a:pt x="13382" y="7462"/>
                  <a:pt x="13392" y="7463"/>
                </a:cubicBezTo>
                <a:lnTo>
                  <a:pt x="13533" y="7539"/>
                </a:lnTo>
                <a:lnTo>
                  <a:pt x="13777" y="8103"/>
                </a:lnTo>
                <a:cubicBezTo>
                  <a:pt x="13777" y="8103"/>
                  <a:pt x="14070" y="9173"/>
                  <a:pt x="14149" y="9201"/>
                </a:cubicBezTo>
                <a:cubicBezTo>
                  <a:pt x="14147" y="9215"/>
                  <a:pt x="14144" y="9227"/>
                  <a:pt x="14141" y="9239"/>
                </a:cubicBezTo>
                <a:cubicBezTo>
                  <a:pt x="14129" y="9291"/>
                  <a:pt x="14125" y="9305"/>
                  <a:pt x="14095" y="9299"/>
                </a:cubicBezTo>
                <a:cubicBezTo>
                  <a:pt x="14037" y="9160"/>
                  <a:pt x="13379" y="7791"/>
                  <a:pt x="13363" y="7451"/>
                </a:cubicBezTo>
                <a:close/>
                <a:moveTo>
                  <a:pt x="15461" y="6158"/>
                </a:moveTo>
                <a:cubicBezTo>
                  <a:pt x="15705" y="6279"/>
                  <a:pt x="15640" y="6770"/>
                  <a:pt x="15500" y="6992"/>
                </a:cubicBezTo>
                <a:cubicBezTo>
                  <a:pt x="15508" y="7028"/>
                  <a:pt x="15500" y="7058"/>
                  <a:pt x="15452" y="7074"/>
                </a:cubicBezTo>
                <a:cubicBezTo>
                  <a:pt x="15445" y="7078"/>
                  <a:pt x="15437" y="7078"/>
                  <a:pt x="15430" y="7074"/>
                </a:cubicBezTo>
                <a:cubicBezTo>
                  <a:pt x="15413" y="7087"/>
                  <a:pt x="15479" y="7189"/>
                  <a:pt x="15461" y="7193"/>
                </a:cubicBezTo>
                <a:cubicBezTo>
                  <a:pt x="15556" y="7286"/>
                  <a:pt x="15418" y="7428"/>
                  <a:pt x="15320" y="7519"/>
                </a:cubicBezTo>
                <a:cubicBezTo>
                  <a:pt x="15378" y="7317"/>
                  <a:pt x="15241" y="6329"/>
                  <a:pt x="15461" y="6159"/>
                </a:cubicBezTo>
                <a:close/>
                <a:moveTo>
                  <a:pt x="4511" y="9756"/>
                </a:moveTo>
                <a:cubicBezTo>
                  <a:pt x="4594" y="9716"/>
                  <a:pt x="8004" y="9805"/>
                  <a:pt x="8345" y="10021"/>
                </a:cubicBezTo>
                <a:cubicBezTo>
                  <a:pt x="8247" y="10100"/>
                  <a:pt x="7927" y="10100"/>
                  <a:pt x="7728" y="10100"/>
                </a:cubicBezTo>
                <a:cubicBezTo>
                  <a:pt x="7644" y="10100"/>
                  <a:pt x="7501" y="10104"/>
                  <a:pt x="7501" y="10104"/>
                </a:cubicBezTo>
                <a:cubicBezTo>
                  <a:pt x="7250" y="10085"/>
                  <a:pt x="6994" y="10063"/>
                  <a:pt x="6741" y="10042"/>
                </a:cubicBezTo>
                <a:cubicBezTo>
                  <a:pt x="6300" y="10004"/>
                  <a:pt x="5885" y="9969"/>
                  <a:pt x="5499" y="9948"/>
                </a:cubicBezTo>
                <a:lnTo>
                  <a:pt x="5499" y="9961"/>
                </a:lnTo>
                <a:cubicBezTo>
                  <a:pt x="5482" y="9904"/>
                  <a:pt x="5403" y="9888"/>
                  <a:pt x="5331" y="9873"/>
                </a:cubicBezTo>
                <a:close/>
                <a:moveTo>
                  <a:pt x="9084" y="7942"/>
                </a:moveTo>
                <a:cubicBezTo>
                  <a:pt x="9253" y="8366"/>
                  <a:pt x="9248" y="9158"/>
                  <a:pt x="9010" y="9576"/>
                </a:cubicBezTo>
                <a:cubicBezTo>
                  <a:pt x="9001" y="9261"/>
                  <a:pt x="9051" y="8276"/>
                  <a:pt x="9084" y="7943"/>
                </a:cubicBezTo>
                <a:close/>
                <a:moveTo>
                  <a:pt x="9691" y="6071"/>
                </a:moveTo>
                <a:cubicBezTo>
                  <a:pt x="9702" y="6073"/>
                  <a:pt x="9713" y="6079"/>
                  <a:pt x="9720" y="6089"/>
                </a:cubicBezTo>
                <a:cubicBezTo>
                  <a:pt x="9742" y="6118"/>
                  <a:pt x="9788" y="6178"/>
                  <a:pt x="9735" y="9032"/>
                </a:cubicBezTo>
                <a:lnTo>
                  <a:pt x="9735" y="9094"/>
                </a:lnTo>
                <a:cubicBezTo>
                  <a:pt x="9745" y="9558"/>
                  <a:pt x="9755" y="10036"/>
                  <a:pt x="9745" y="10180"/>
                </a:cubicBezTo>
                <a:cubicBezTo>
                  <a:pt x="9744" y="10199"/>
                  <a:pt x="9734" y="10216"/>
                  <a:pt x="9719" y="10223"/>
                </a:cubicBezTo>
                <a:cubicBezTo>
                  <a:pt x="9713" y="10227"/>
                  <a:pt x="9706" y="10229"/>
                  <a:pt x="9700" y="10229"/>
                </a:cubicBezTo>
                <a:cubicBezTo>
                  <a:pt x="9690" y="10229"/>
                  <a:pt x="9681" y="10225"/>
                  <a:pt x="9674" y="10219"/>
                </a:cubicBezTo>
                <a:cubicBezTo>
                  <a:pt x="9264" y="9896"/>
                  <a:pt x="9391" y="8984"/>
                  <a:pt x="9484" y="8319"/>
                </a:cubicBezTo>
                <a:cubicBezTo>
                  <a:pt x="9497" y="8223"/>
                  <a:pt x="9557" y="7344"/>
                  <a:pt x="9596" y="6762"/>
                </a:cubicBezTo>
                <a:cubicBezTo>
                  <a:pt x="9618" y="6426"/>
                  <a:pt x="9637" y="6160"/>
                  <a:pt x="9641" y="6118"/>
                </a:cubicBezTo>
                <a:cubicBezTo>
                  <a:pt x="9643" y="6089"/>
                  <a:pt x="9666" y="6068"/>
                  <a:pt x="9691" y="6071"/>
                </a:cubicBezTo>
                <a:close/>
                <a:moveTo>
                  <a:pt x="8903" y="6042"/>
                </a:moveTo>
                <a:cubicBezTo>
                  <a:pt x="9033" y="7163"/>
                  <a:pt x="9037" y="8048"/>
                  <a:pt x="8918" y="8684"/>
                </a:cubicBezTo>
                <a:lnTo>
                  <a:pt x="8918" y="8683"/>
                </a:lnTo>
                <a:cubicBezTo>
                  <a:pt x="8921" y="8376"/>
                  <a:pt x="8908" y="8046"/>
                  <a:pt x="8894" y="7701"/>
                </a:cubicBezTo>
                <a:cubicBezTo>
                  <a:pt x="8872" y="7127"/>
                  <a:pt x="8849" y="6534"/>
                  <a:pt x="8903" y="6042"/>
                </a:cubicBezTo>
                <a:close/>
                <a:moveTo>
                  <a:pt x="8452" y="4254"/>
                </a:moveTo>
                <a:cubicBezTo>
                  <a:pt x="8473" y="4551"/>
                  <a:pt x="8503" y="4844"/>
                  <a:pt x="8540" y="5130"/>
                </a:cubicBezTo>
                <a:cubicBezTo>
                  <a:pt x="8543" y="5156"/>
                  <a:pt x="8563" y="5175"/>
                  <a:pt x="8585" y="5175"/>
                </a:cubicBezTo>
                <a:cubicBezTo>
                  <a:pt x="8607" y="5175"/>
                  <a:pt x="8626" y="5156"/>
                  <a:pt x="8630" y="5130"/>
                </a:cubicBezTo>
                <a:cubicBezTo>
                  <a:pt x="8634" y="5095"/>
                  <a:pt x="8639" y="5058"/>
                  <a:pt x="8643" y="5021"/>
                </a:cubicBezTo>
                <a:cubicBezTo>
                  <a:pt x="8640" y="5254"/>
                  <a:pt x="8634" y="5450"/>
                  <a:pt x="8629" y="5599"/>
                </a:cubicBezTo>
                <a:lnTo>
                  <a:pt x="8622" y="5599"/>
                </a:lnTo>
                <a:cubicBezTo>
                  <a:pt x="8550" y="5642"/>
                  <a:pt x="8535" y="5874"/>
                  <a:pt x="8564" y="6490"/>
                </a:cubicBezTo>
                <a:cubicBezTo>
                  <a:pt x="8550" y="6219"/>
                  <a:pt x="8537" y="5942"/>
                  <a:pt x="8523" y="5662"/>
                </a:cubicBezTo>
                <a:cubicBezTo>
                  <a:pt x="8502" y="5193"/>
                  <a:pt x="8479" y="4718"/>
                  <a:pt x="8452" y="4254"/>
                </a:cubicBezTo>
                <a:close/>
                <a:moveTo>
                  <a:pt x="6337" y="4538"/>
                </a:moveTo>
                <a:cubicBezTo>
                  <a:pt x="6548" y="5038"/>
                  <a:pt x="6736" y="5550"/>
                  <a:pt x="6900" y="6074"/>
                </a:cubicBezTo>
                <a:cubicBezTo>
                  <a:pt x="7068" y="6579"/>
                  <a:pt x="7240" y="7097"/>
                  <a:pt x="7440" y="7556"/>
                </a:cubicBezTo>
                <a:cubicBezTo>
                  <a:pt x="7063" y="6771"/>
                  <a:pt x="6738" y="5886"/>
                  <a:pt x="6337" y="4538"/>
                </a:cubicBezTo>
                <a:close/>
                <a:moveTo>
                  <a:pt x="1720" y="5295"/>
                </a:moveTo>
                <a:cubicBezTo>
                  <a:pt x="2183" y="5657"/>
                  <a:pt x="2640" y="6060"/>
                  <a:pt x="3082" y="6452"/>
                </a:cubicBezTo>
                <a:cubicBezTo>
                  <a:pt x="3872" y="7151"/>
                  <a:pt x="4687" y="7872"/>
                  <a:pt x="5576" y="8399"/>
                </a:cubicBezTo>
                <a:cubicBezTo>
                  <a:pt x="5412" y="8366"/>
                  <a:pt x="5108" y="8169"/>
                  <a:pt x="4670" y="7811"/>
                </a:cubicBezTo>
                <a:lnTo>
                  <a:pt x="4622" y="7772"/>
                </a:lnTo>
                <a:lnTo>
                  <a:pt x="4269" y="7501"/>
                </a:lnTo>
                <a:cubicBezTo>
                  <a:pt x="3395" y="6828"/>
                  <a:pt x="2493" y="6134"/>
                  <a:pt x="1720" y="5295"/>
                </a:cubicBezTo>
                <a:close/>
                <a:moveTo>
                  <a:pt x="8683" y="463"/>
                </a:moveTo>
                <a:cubicBezTo>
                  <a:pt x="8693" y="810"/>
                  <a:pt x="8693" y="1221"/>
                  <a:pt x="8694" y="1648"/>
                </a:cubicBezTo>
                <a:cubicBezTo>
                  <a:pt x="8694" y="1900"/>
                  <a:pt x="8694" y="2155"/>
                  <a:pt x="8697" y="2400"/>
                </a:cubicBezTo>
                <a:cubicBezTo>
                  <a:pt x="8687" y="2220"/>
                  <a:pt x="8675" y="2040"/>
                  <a:pt x="8660" y="1861"/>
                </a:cubicBezTo>
                <a:cubicBezTo>
                  <a:pt x="8658" y="1834"/>
                  <a:pt x="8637" y="1814"/>
                  <a:pt x="8614" y="1814"/>
                </a:cubicBezTo>
                <a:cubicBezTo>
                  <a:pt x="8590" y="1815"/>
                  <a:pt x="8570" y="1837"/>
                  <a:pt x="8569" y="1865"/>
                </a:cubicBezTo>
                <a:cubicBezTo>
                  <a:pt x="8558" y="2234"/>
                  <a:pt x="8569" y="2654"/>
                  <a:pt x="8581" y="3099"/>
                </a:cubicBezTo>
                <a:cubicBezTo>
                  <a:pt x="8595" y="3644"/>
                  <a:pt x="8610" y="4203"/>
                  <a:pt x="8581" y="4689"/>
                </a:cubicBezTo>
                <a:cubicBezTo>
                  <a:pt x="8438" y="3277"/>
                  <a:pt x="8476" y="1725"/>
                  <a:pt x="8683" y="463"/>
                </a:cubicBezTo>
                <a:close/>
                <a:moveTo>
                  <a:pt x="3872" y="1488"/>
                </a:moveTo>
                <a:cubicBezTo>
                  <a:pt x="3859" y="1498"/>
                  <a:pt x="3851" y="1514"/>
                  <a:pt x="3851" y="1532"/>
                </a:cubicBezTo>
                <a:lnTo>
                  <a:pt x="3851" y="1731"/>
                </a:lnTo>
                <a:cubicBezTo>
                  <a:pt x="3851" y="1739"/>
                  <a:pt x="3853" y="1746"/>
                  <a:pt x="3856" y="1753"/>
                </a:cubicBezTo>
                <a:lnTo>
                  <a:pt x="4027" y="2145"/>
                </a:lnTo>
                <a:cubicBezTo>
                  <a:pt x="4390" y="3728"/>
                  <a:pt x="5004" y="4981"/>
                  <a:pt x="5773" y="6454"/>
                </a:cubicBezTo>
                <a:lnTo>
                  <a:pt x="5869" y="6638"/>
                </a:lnTo>
                <a:lnTo>
                  <a:pt x="5880" y="6652"/>
                </a:lnTo>
                <a:cubicBezTo>
                  <a:pt x="6110" y="6884"/>
                  <a:pt x="6300" y="7172"/>
                  <a:pt x="6485" y="7452"/>
                </a:cubicBezTo>
                <a:cubicBezTo>
                  <a:pt x="6490" y="7460"/>
                  <a:pt x="7002" y="8232"/>
                  <a:pt x="7094" y="8232"/>
                </a:cubicBezTo>
                <a:cubicBezTo>
                  <a:pt x="7114" y="8232"/>
                  <a:pt x="7132" y="8216"/>
                  <a:pt x="7137" y="8194"/>
                </a:cubicBezTo>
                <a:lnTo>
                  <a:pt x="7156" y="8115"/>
                </a:lnTo>
                <a:cubicBezTo>
                  <a:pt x="7159" y="8105"/>
                  <a:pt x="7159" y="8094"/>
                  <a:pt x="7156" y="8084"/>
                </a:cubicBezTo>
                <a:cubicBezTo>
                  <a:pt x="7040" y="7828"/>
                  <a:pt x="6905" y="7583"/>
                  <a:pt x="6754" y="7352"/>
                </a:cubicBezTo>
                <a:cubicBezTo>
                  <a:pt x="6670" y="7242"/>
                  <a:pt x="6595" y="7125"/>
                  <a:pt x="6529" y="7001"/>
                </a:cubicBezTo>
                <a:cubicBezTo>
                  <a:pt x="6018" y="6251"/>
                  <a:pt x="5609" y="5438"/>
                  <a:pt x="5173" y="4577"/>
                </a:cubicBezTo>
                <a:cubicBezTo>
                  <a:pt x="5110" y="4456"/>
                  <a:pt x="5049" y="4332"/>
                  <a:pt x="4986" y="4210"/>
                </a:cubicBezTo>
                <a:cubicBezTo>
                  <a:pt x="4725" y="3695"/>
                  <a:pt x="4488" y="2984"/>
                  <a:pt x="4296" y="2412"/>
                </a:cubicBezTo>
                <a:cubicBezTo>
                  <a:pt x="4092" y="1798"/>
                  <a:pt x="3999" y="1525"/>
                  <a:pt x="3915" y="1484"/>
                </a:cubicBezTo>
                <a:cubicBezTo>
                  <a:pt x="3901" y="1477"/>
                  <a:pt x="3884" y="1479"/>
                  <a:pt x="3872" y="1488"/>
                </a:cubicBezTo>
                <a:close/>
                <a:moveTo>
                  <a:pt x="1302" y="1069"/>
                </a:moveTo>
                <a:cubicBezTo>
                  <a:pt x="1281" y="1081"/>
                  <a:pt x="1271" y="1109"/>
                  <a:pt x="1280" y="1135"/>
                </a:cubicBezTo>
                <a:cubicBezTo>
                  <a:pt x="1917" y="3217"/>
                  <a:pt x="3326" y="4991"/>
                  <a:pt x="4690" y="6707"/>
                </a:cubicBezTo>
                <a:lnTo>
                  <a:pt x="4862" y="6921"/>
                </a:lnTo>
                <a:cubicBezTo>
                  <a:pt x="3891" y="5903"/>
                  <a:pt x="3062" y="4634"/>
                  <a:pt x="2256" y="3402"/>
                </a:cubicBezTo>
                <a:cubicBezTo>
                  <a:pt x="1943" y="2924"/>
                  <a:pt x="1620" y="2430"/>
                  <a:pt x="1297" y="1965"/>
                </a:cubicBezTo>
                <a:cubicBezTo>
                  <a:pt x="1282" y="1942"/>
                  <a:pt x="1253" y="1939"/>
                  <a:pt x="1234" y="1957"/>
                </a:cubicBezTo>
                <a:cubicBezTo>
                  <a:pt x="1217" y="1972"/>
                  <a:pt x="1212" y="1998"/>
                  <a:pt x="1221" y="2020"/>
                </a:cubicBezTo>
                <a:cubicBezTo>
                  <a:pt x="2226" y="4486"/>
                  <a:pt x="3949" y="6809"/>
                  <a:pt x="6001" y="8488"/>
                </a:cubicBezTo>
                <a:cubicBezTo>
                  <a:pt x="3973" y="7218"/>
                  <a:pt x="2389" y="4938"/>
                  <a:pt x="1095" y="3073"/>
                </a:cubicBezTo>
                <a:cubicBezTo>
                  <a:pt x="876" y="2758"/>
                  <a:pt x="669" y="2461"/>
                  <a:pt x="466" y="2175"/>
                </a:cubicBezTo>
                <a:cubicBezTo>
                  <a:pt x="454" y="2158"/>
                  <a:pt x="434" y="2152"/>
                  <a:pt x="417" y="2158"/>
                </a:cubicBezTo>
                <a:cubicBezTo>
                  <a:pt x="389" y="2167"/>
                  <a:pt x="367" y="2192"/>
                  <a:pt x="359" y="2224"/>
                </a:cubicBezTo>
                <a:cubicBezTo>
                  <a:pt x="288" y="2491"/>
                  <a:pt x="1183" y="3733"/>
                  <a:pt x="2447" y="5458"/>
                </a:cubicBezTo>
                <a:cubicBezTo>
                  <a:pt x="2612" y="5682"/>
                  <a:pt x="2771" y="5898"/>
                  <a:pt x="2913" y="6095"/>
                </a:cubicBezTo>
                <a:cubicBezTo>
                  <a:pt x="2574" y="5799"/>
                  <a:pt x="2241" y="5478"/>
                  <a:pt x="1917" y="5168"/>
                </a:cubicBezTo>
                <a:cubicBezTo>
                  <a:pt x="1408" y="4677"/>
                  <a:pt x="882" y="4170"/>
                  <a:pt x="331" y="3759"/>
                </a:cubicBezTo>
                <a:cubicBezTo>
                  <a:pt x="312" y="3746"/>
                  <a:pt x="288" y="3750"/>
                  <a:pt x="273" y="3769"/>
                </a:cubicBezTo>
                <a:cubicBezTo>
                  <a:pt x="259" y="3788"/>
                  <a:pt x="259" y="3816"/>
                  <a:pt x="273" y="3835"/>
                </a:cubicBezTo>
                <a:cubicBezTo>
                  <a:pt x="2462" y="6711"/>
                  <a:pt x="5504" y="9049"/>
                  <a:pt x="7501" y="9390"/>
                </a:cubicBezTo>
                <a:cubicBezTo>
                  <a:pt x="7532" y="9400"/>
                  <a:pt x="7548" y="9425"/>
                  <a:pt x="7575" y="9468"/>
                </a:cubicBezTo>
                <a:lnTo>
                  <a:pt x="7584" y="9482"/>
                </a:lnTo>
                <a:cubicBezTo>
                  <a:pt x="6726" y="9315"/>
                  <a:pt x="4602" y="8734"/>
                  <a:pt x="218" y="5487"/>
                </a:cubicBezTo>
                <a:lnTo>
                  <a:pt x="82" y="5387"/>
                </a:lnTo>
                <a:cubicBezTo>
                  <a:pt x="67" y="5376"/>
                  <a:pt x="48" y="5376"/>
                  <a:pt x="33" y="5387"/>
                </a:cubicBezTo>
                <a:cubicBezTo>
                  <a:pt x="8" y="5406"/>
                  <a:pt x="-5" y="5441"/>
                  <a:pt x="1" y="5475"/>
                </a:cubicBezTo>
                <a:cubicBezTo>
                  <a:pt x="58" y="5917"/>
                  <a:pt x="4273" y="8666"/>
                  <a:pt x="6903" y="9581"/>
                </a:cubicBezTo>
                <a:cubicBezTo>
                  <a:pt x="5549" y="9696"/>
                  <a:pt x="4241" y="9294"/>
                  <a:pt x="2974" y="8903"/>
                </a:cubicBezTo>
                <a:cubicBezTo>
                  <a:pt x="2704" y="8819"/>
                  <a:pt x="2424" y="8733"/>
                  <a:pt x="2148" y="8654"/>
                </a:cubicBezTo>
                <a:cubicBezTo>
                  <a:pt x="2133" y="8649"/>
                  <a:pt x="2116" y="8655"/>
                  <a:pt x="2105" y="8668"/>
                </a:cubicBezTo>
                <a:cubicBezTo>
                  <a:pt x="2093" y="8681"/>
                  <a:pt x="2089" y="8700"/>
                  <a:pt x="2093" y="8718"/>
                </a:cubicBezTo>
                <a:cubicBezTo>
                  <a:pt x="2137" y="8911"/>
                  <a:pt x="2689" y="9122"/>
                  <a:pt x="3527" y="9422"/>
                </a:cubicBezTo>
                <a:cubicBezTo>
                  <a:pt x="3885" y="9551"/>
                  <a:pt x="4224" y="9672"/>
                  <a:pt x="4308" y="9740"/>
                </a:cubicBezTo>
                <a:cubicBezTo>
                  <a:pt x="4328" y="9750"/>
                  <a:pt x="4348" y="9763"/>
                  <a:pt x="4365" y="9779"/>
                </a:cubicBezTo>
                <a:cubicBezTo>
                  <a:pt x="4222" y="9875"/>
                  <a:pt x="3209" y="9870"/>
                  <a:pt x="2531" y="9866"/>
                </a:cubicBezTo>
                <a:cubicBezTo>
                  <a:pt x="1433" y="9861"/>
                  <a:pt x="1151" y="9870"/>
                  <a:pt x="1108" y="9957"/>
                </a:cubicBezTo>
                <a:cubicBezTo>
                  <a:pt x="1098" y="9978"/>
                  <a:pt x="1098" y="10003"/>
                  <a:pt x="1108" y="10023"/>
                </a:cubicBezTo>
                <a:cubicBezTo>
                  <a:pt x="1115" y="10039"/>
                  <a:pt x="1129" y="10048"/>
                  <a:pt x="1144" y="10049"/>
                </a:cubicBezTo>
                <a:cubicBezTo>
                  <a:pt x="2882" y="10166"/>
                  <a:pt x="4187" y="10159"/>
                  <a:pt x="5235" y="10153"/>
                </a:cubicBezTo>
                <a:cubicBezTo>
                  <a:pt x="6007" y="10149"/>
                  <a:pt x="6641" y="10145"/>
                  <a:pt x="7210" y="10192"/>
                </a:cubicBezTo>
                <a:lnTo>
                  <a:pt x="7153" y="10204"/>
                </a:lnTo>
                <a:cubicBezTo>
                  <a:pt x="6954" y="10247"/>
                  <a:pt x="6751" y="10292"/>
                  <a:pt x="6646" y="10354"/>
                </a:cubicBezTo>
                <a:cubicBezTo>
                  <a:pt x="6634" y="10362"/>
                  <a:pt x="6625" y="10376"/>
                  <a:pt x="6623" y="10393"/>
                </a:cubicBezTo>
                <a:cubicBezTo>
                  <a:pt x="5509" y="10472"/>
                  <a:pt x="4229" y="10478"/>
                  <a:pt x="3603" y="10247"/>
                </a:cubicBezTo>
                <a:cubicBezTo>
                  <a:pt x="3579" y="10238"/>
                  <a:pt x="3553" y="10253"/>
                  <a:pt x="3546" y="10281"/>
                </a:cubicBezTo>
                <a:cubicBezTo>
                  <a:pt x="3540" y="10302"/>
                  <a:pt x="3546" y="10324"/>
                  <a:pt x="3561" y="10337"/>
                </a:cubicBezTo>
                <a:cubicBezTo>
                  <a:pt x="4337" y="11050"/>
                  <a:pt x="5608" y="10867"/>
                  <a:pt x="6748" y="10682"/>
                </a:cubicBezTo>
                <a:cubicBezTo>
                  <a:pt x="4913" y="11146"/>
                  <a:pt x="2666" y="11386"/>
                  <a:pt x="1654" y="11358"/>
                </a:cubicBezTo>
                <a:cubicBezTo>
                  <a:pt x="1636" y="11358"/>
                  <a:pt x="1620" y="11369"/>
                  <a:pt x="1612" y="11388"/>
                </a:cubicBezTo>
                <a:cubicBezTo>
                  <a:pt x="1595" y="11425"/>
                  <a:pt x="1597" y="11470"/>
                  <a:pt x="1619" y="11504"/>
                </a:cubicBezTo>
                <a:cubicBezTo>
                  <a:pt x="1806" y="11792"/>
                  <a:pt x="3928" y="11487"/>
                  <a:pt x="7292" y="10902"/>
                </a:cubicBezTo>
                <a:cubicBezTo>
                  <a:pt x="7646" y="10841"/>
                  <a:pt x="7951" y="10787"/>
                  <a:pt x="8179" y="10750"/>
                </a:cubicBezTo>
                <a:cubicBezTo>
                  <a:pt x="7562" y="11055"/>
                  <a:pt x="6822" y="11358"/>
                  <a:pt x="6044" y="11677"/>
                </a:cubicBezTo>
                <a:cubicBezTo>
                  <a:pt x="4457" y="12327"/>
                  <a:pt x="2659" y="13063"/>
                  <a:pt x="1100" y="14118"/>
                </a:cubicBezTo>
                <a:cubicBezTo>
                  <a:pt x="1080" y="14131"/>
                  <a:pt x="1073" y="14160"/>
                  <a:pt x="1082" y="14184"/>
                </a:cubicBezTo>
                <a:cubicBezTo>
                  <a:pt x="1091" y="14210"/>
                  <a:pt x="1117" y="14223"/>
                  <a:pt x="1139" y="14213"/>
                </a:cubicBezTo>
                <a:cubicBezTo>
                  <a:pt x="2732" y="13652"/>
                  <a:pt x="4258" y="12917"/>
                  <a:pt x="5734" y="12207"/>
                </a:cubicBezTo>
                <a:cubicBezTo>
                  <a:pt x="6433" y="11870"/>
                  <a:pt x="7152" y="11524"/>
                  <a:pt x="7881" y="11194"/>
                </a:cubicBezTo>
                <a:cubicBezTo>
                  <a:pt x="7187" y="11658"/>
                  <a:pt x="6339" y="12126"/>
                  <a:pt x="5514" y="12585"/>
                </a:cubicBezTo>
                <a:cubicBezTo>
                  <a:pt x="4422" y="13189"/>
                  <a:pt x="3296" y="13812"/>
                  <a:pt x="2513" y="14425"/>
                </a:cubicBezTo>
                <a:cubicBezTo>
                  <a:pt x="2493" y="14441"/>
                  <a:pt x="2487" y="14474"/>
                  <a:pt x="2502" y="14498"/>
                </a:cubicBezTo>
                <a:cubicBezTo>
                  <a:pt x="2512" y="14516"/>
                  <a:pt x="2531" y="14524"/>
                  <a:pt x="2550" y="14519"/>
                </a:cubicBezTo>
                <a:cubicBezTo>
                  <a:pt x="3286" y="14306"/>
                  <a:pt x="4220" y="13685"/>
                  <a:pt x="5206" y="13028"/>
                </a:cubicBezTo>
                <a:cubicBezTo>
                  <a:pt x="6616" y="12090"/>
                  <a:pt x="8569" y="11076"/>
                  <a:pt x="8936" y="11024"/>
                </a:cubicBezTo>
                <a:cubicBezTo>
                  <a:pt x="8939" y="11024"/>
                  <a:pt x="9466" y="11090"/>
                  <a:pt x="9468" y="11087"/>
                </a:cubicBezTo>
                <a:cubicBezTo>
                  <a:pt x="9583" y="11113"/>
                  <a:pt x="10642" y="11368"/>
                  <a:pt x="10772" y="11469"/>
                </a:cubicBezTo>
                <a:cubicBezTo>
                  <a:pt x="10792" y="11535"/>
                  <a:pt x="10930" y="11917"/>
                  <a:pt x="10954" y="11965"/>
                </a:cubicBezTo>
                <a:cubicBezTo>
                  <a:pt x="11008" y="12069"/>
                  <a:pt x="11119" y="12284"/>
                  <a:pt x="11467" y="13278"/>
                </a:cubicBezTo>
                <a:cubicBezTo>
                  <a:pt x="11175" y="13180"/>
                  <a:pt x="10892" y="13004"/>
                  <a:pt x="10623" y="12832"/>
                </a:cubicBezTo>
                <a:cubicBezTo>
                  <a:pt x="10252" y="12598"/>
                  <a:pt x="9869" y="12357"/>
                  <a:pt x="9445" y="12306"/>
                </a:cubicBezTo>
                <a:cubicBezTo>
                  <a:pt x="9420" y="12303"/>
                  <a:pt x="9398" y="12324"/>
                  <a:pt x="9395" y="12353"/>
                </a:cubicBezTo>
                <a:cubicBezTo>
                  <a:pt x="9393" y="12371"/>
                  <a:pt x="9400" y="12389"/>
                  <a:pt x="9412" y="12400"/>
                </a:cubicBezTo>
                <a:cubicBezTo>
                  <a:pt x="9996" y="12905"/>
                  <a:pt x="10662" y="13269"/>
                  <a:pt x="11371" y="13471"/>
                </a:cubicBezTo>
                <a:cubicBezTo>
                  <a:pt x="9774" y="13820"/>
                  <a:pt x="7175" y="14319"/>
                  <a:pt x="6761" y="15088"/>
                </a:cubicBezTo>
                <a:cubicBezTo>
                  <a:pt x="6751" y="15107"/>
                  <a:pt x="6753" y="15132"/>
                  <a:pt x="6765" y="15150"/>
                </a:cubicBezTo>
                <a:cubicBezTo>
                  <a:pt x="6778" y="15167"/>
                  <a:pt x="6799" y="15173"/>
                  <a:pt x="6818" y="15164"/>
                </a:cubicBezTo>
                <a:cubicBezTo>
                  <a:pt x="8476" y="14369"/>
                  <a:pt x="10113" y="13879"/>
                  <a:pt x="11362" y="13796"/>
                </a:cubicBezTo>
                <a:cubicBezTo>
                  <a:pt x="10084" y="14458"/>
                  <a:pt x="8523" y="15740"/>
                  <a:pt x="7640" y="16868"/>
                </a:cubicBezTo>
                <a:cubicBezTo>
                  <a:pt x="7630" y="16882"/>
                  <a:pt x="7626" y="16901"/>
                  <a:pt x="7631" y="16919"/>
                </a:cubicBezTo>
                <a:cubicBezTo>
                  <a:pt x="7635" y="16937"/>
                  <a:pt x="7648" y="16950"/>
                  <a:pt x="7663" y="16954"/>
                </a:cubicBezTo>
                <a:cubicBezTo>
                  <a:pt x="7836" y="17003"/>
                  <a:pt x="8396" y="16402"/>
                  <a:pt x="9457" y="15507"/>
                </a:cubicBezTo>
                <a:cubicBezTo>
                  <a:pt x="10238" y="14848"/>
                  <a:pt x="11641" y="13804"/>
                  <a:pt x="11785" y="13923"/>
                </a:cubicBezTo>
                <a:cubicBezTo>
                  <a:pt x="11789" y="13933"/>
                  <a:pt x="11789" y="13944"/>
                  <a:pt x="11785" y="13953"/>
                </a:cubicBezTo>
                <a:cubicBezTo>
                  <a:pt x="11762" y="14020"/>
                  <a:pt x="11599" y="14073"/>
                  <a:pt x="11480" y="14114"/>
                </a:cubicBezTo>
                <a:cubicBezTo>
                  <a:pt x="11317" y="14169"/>
                  <a:pt x="11198" y="14210"/>
                  <a:pt x="11202" y="14306"/>
                </a:cubicBezTo>
                <a:cubicBezTo>
                  <a:pt x="11194" y="14338"/>
                  <a:pt x="11201" y="14373"/>
                  <a:pt x="11220" y="14399"/>
                </a:cubicBezTo>
                <a:cubicBezTo>
                  <a:pt x="11253" y="14434"/>
                  <a:pt x="11297" y="14422"/>
                  <a:pt x="11365" y="14402"/>
                </a:cubicBezTo>
                <a:cubicBezTo>
                  <a:pt x="11429" y="14381"/>
                  <a:pt x="11495" y="14368"/>
                  <a:pt x="11562" y="14362"/>
                </a:cubicBezTo>
                <a:cubicBezTo>
                  <a:pt x="11559" y="14396"/>
                  <a:pt x="11571" y="14429"/>
                  <a:pt x="11594" y="14450"/>
                </a:cubicBezTo>
                <a:cubicBezTo>
                  <a:pt x="11659" y="14504"/>
                  <a:pt x="11772" y="14429"/>
                  <a:pt x="12000" y="14240"/>
                </a:cubicBezTo>
                <a:cubicBezTo>
                  <a:pt x="12030" y="14216"/>
                  <a:pt x="12062" y="14189"/>
                  <a:pt x="12080" y="14174"/>
                </a:cubicBezTo>
                <a:cubicBezTo>
                  <a:pt x="12138" y="14209"/>
                  <a:pt x="12179" y="14228"/>
                  <a:pt x="12211" y="14198"/>
                </a:cubicBezTo>
                <a:cubicBezTo>
                  <a:pt x="12243" y="14167"/>
                  <a:pt x="12231" y="14118"/>
                  <a:pt x="12216" y="14065"/>
                </a:cubicBezTo>
                <a:cubicBezTo>
                  <a:pt x="12198" y="13999"/>
                  <a:pt x="12173" y="13913"/>
                  <a:pt x="12216" y="13853"/>
                </a:cubicBezTo>
                <a:cubicBezTo>
                  <a:pt x="12260" y="13793"/>
                  <a:pt x="12361" y="13744"/>
                  <a:pt x="12636" y="13757"/>
                </a:cubicBezTo>
                <a:cubicBezTo>
                  <a:pt x="12483" y="13827"/>
                  <a:pt x="12386" y="13906"/>
                  <a:pt x="12373" y="13979"/>
                </a:cubicBezTo>
                <a:cubicBezTo>
                  <a:pt x="12366" y="14010"/>
                  <a:pt x="12376" y="14042"/>
                  <a:pt x="12397" y="14062"/>
                </a:cubicBezTo>
                <a:cubicBezTo>
                  <a:pt x="12451" y="14114"/>
                  <a:pt x="12576" y="14091"/>
                  <a:pt x="12697" y="14050"/>
                </a:cubicBezTo>
                <a:cubicBezTo>
                  <a:pt x="12596" y="14156"/>
                  <a:pt x="12600" y="14176"/>
                  <a:pt x="12620" y="14210"/>
                </a:cubicBezTo>
                <a:cubicBezTo>
                  <a:pt x="12655" y="14265"/>
                  <a:pt x="12678" y="14250"/>
                  <a:pt x="13069" y="13983"/>
                </a:cubicBezTo>
                <a:cubicBezTo>
                  <a:pt x="13377" y="13772"/>
                  <a:pt x="13839" y="13457"/>
                  <a:pt x="14167" y="13303"/>
                </a:cubicBezTo>
                <a:cubicBezTo>
                  <a:pt x="12988" y="14139"/>
                  <a:pt x="10426" y="16055"/>
                  <a:pt x="9938" y="16895"/>
                </a:cubicBezTo>
                <a:cubicBezTo>
                  <a:pt x="9926" y="16915"/>
                  <a:pt x="9928" y="16943"/>
                  <a:pt x="9943" y="16961"/>
                </a:cubicBezTo>
                <a:cubicBezTo>
                  <a:pt x="9959" y="16978"/>
                  <a:pt x="9983" y="16981"/>
                  <a:pt x="10001" y="16968"/>
                </a:cubicBezTo>
                <a:cubicBezTo>
                  <a:pt x="10468" y="16611"/>
                  <a:pt x="10958" y="16173"/>
                  <a:pt x="11479" y="15703"/>
                </a:cubicBezTo>
                <a:cubicBezTo>
                  <a:pt x="12509" y="14776"/>
                  <a:pt x="13573" y="13824"/>
                  <a:pt x="14596" y="13385"/>
                </a:cubicBezTo>
                <a:cubicBezTo>
                  <a:pt x="14331" y="14240"/>
                  <a:pt x="12668" y="15668"/>
                  <a:pt x="11854" y="16366"/>
                </a:cubicBezTo>
                <a:cubicBezTo>
                  <a:pt x="11580" y="16600"/>
                  <a:pt x="11400" y="16755"/>
                  <a:pt x="11343" y="16823"/>
                </a:cubicBezTo>
                <a:cubicBezTo>
                  <a:pt x="11331" y="16838"/>
                  <a:pt x="11327" y="16859"/>
                  <a:pt x="11333" y="16878"/>
                </a:cubicBezTo>
                <a:cubicBezTo>
                  <a:pt x="11340" y="16897"/>
                  <a:pt x="11355" y="16910"/>
                  <a:pt x="11373" y="16911"/>
                </a:cubicBezTo>
                <a:lnTo>
                  <a:pt x="11379" y="16911"/>
                </a:lnTo>
                <a:cubicBezTo>
                  <a:pt x="11384" y="16919"/>
                  <a:pt x="11391" y="16924"/>
                  <a:pt x="11399" y="16928"/>
                </a:cubicBezTo>
                <a:cubicBezTo>
                  <a:pt x="11410" y="16933"/>
                  <a:pt x="11423" y="16933"/>
                  <a:pt x="11434" y="16928"/>
                </a:cubicBezTo>
                <a:cubicBezTo>
                  <a:pt x="12275" y="16484"/>
                  <a:pt x="12804" y="15948"/>
                  <a:pt x="13190" y="15556"/>
                </a:cubicBezTo>
                <a:cubicBezTo>
                  <a:pt x="13328" y="15416"/>
                  <a:pt x="13445" y="15298"/>
                  <a:pt x="13549" y="15211"/>
                </a:cubicBezTo>
                <a:cubicBezTo>
                  <a:pt x="13358" y="15820"/>
                  <a:pt x="12884" y="16906"/>
                  <a:pt x="12715" y="17232"/>
                </a:cubicBezTo>
                <a:cubicBezTo>
                  <a:pt x="12703" y="17258"/>
                  <a:pt x="12711" y="17290"/>
                  <a:pt x="12733" y="17303"/>
                </a:cubicBezTo>
                <a:cubicBezTo>
                  <a:pt x="12749" y="17313"/>
                  <a:pt x="12769" y="17311"/>
                  <a:pt x="12783" y="17299"/>
                </a:cubicBezTo>
                <a:cubicBezTo>
                  <a:pt x="12816" y="17267"/>
                  <a:pt x="12849" y="17236"/>
                  <a:pt x="12881" y="17204"/>
                </a:cubicBezTo>
                <a:cubicBezTo>
                  <a:pt x="12543" y="17613"/>
                  <a:pt x="12235" y="18017"/>
                  <a:pt x="12000" y="18444"/>
                </a:cubicBezTo>
                <a:cubicBezTo>
                  <a:pt x="11988" y="18466"/>
                  <a:pt x="11991" y="18494"/>
                  <a:pt x="12007" y="18511"/>
                </a:cubicBezTo>
                <a:cubicBezTo>
                  <a:pt x="12041" y="18550"/>
                  <a:pt x="12087" y="18570"/>
                  <a:pt x="12135" y="18566"/>
                </a:cubicBezTo>
                <a:cubicBezTo>
                  <a:pt x="12266" y="18554"/>
                  <a:pt x="12393" y="18363"/>
                  <a:pt x="12538" y="18142"/>
                </a:cubicBezTo>
                <a:cubicBezTo>
                  <a:pt x="12499" y="18281"/>
                  <a:pt x="12460" y="18425"/>
                  <a:pt x="12419" y="18575"/>
                </a:cubicBezTo>
                <a:cubicBezTo>
                  <a:pt x="12172" y="19463"/>
                  <a:pt x="11893" y="20470"/>
                  <a:pt x="11822" y="21541"/>
                </a:cubicBezTo>
                <a:cubicBezTo>
                  <a:pt x="11820" y="21568"/>
                  <a:pt x="11836" y="21591"/>
                  <a:pt x="11858" y="21597"/>
                </a:cubicBezTo>
                <a:lnTo>
                  <a:pt x="11875" y="21597"/>
                </a:lnTo>
                <a:cubicBezTo>
                  <a:pt x="11894" y="21597"/>
                  <a:pt x="11912" y="21583"/>
                  <a:pt x="11918" y="21561"/>
                </a:cubicBezTo>
                <a:cubicBezTo>
                  <a:pt x="12033" y="21159"/>
                  <a:pt x="12142" y="20740"/>
                  <a:pt x="12246" y="20335"/>
                </a:cubicBezTo>
                <a:cubicBezTo>
                  <a:pt x="12664" y="18707"/>
                  <a:pt x="13096" y="17023"/>
                  <a:pt x="14264" y="15856"/>
                </a:cubicBezTo>
                <a:cubicBezTo>
                  <a:pt x="14531" y="15622"/>
                  <a:pt x="14799" y="15039"/>
                  <a:pt x="15012" y="14571"/>
                </a:cubicBezTo>
                <a:lnTo>
                  <a:pt x="15027" y="14537"/>
                </a:lnTo>
                <a:cubicBezTo>
                  <a:pt x="14807" y="15329"/>
                  <a:pt x="14548" y="16141"/>
                  <a:pt x="14467" y="16231"/>
                </a:cubicBezTo>
                <a:cubicBezTo>
                  <a:pt x="14443" y="16234"/>
                  <a:pt x="14425" y="16259"/>
                  <a:pt x="14427" y="16288"/>
                </a:cubicBezTo>
                <a:cubicBezTo>
                  <a:pt x="14429" y="16306"/>
                  <a:pt x="14438" y="16321"/>
                  <a:pt x="14452" y="16329"/>
                </a:cubicBezTo>
                <a:cubicBezTo>
                  <a:pt x="14475" y="16341"/>
                  <a:pt x="14500" y="16341"/>
                  <a:pt x="14523" y="16329"/>
                </a:cubicBezTo>
                <a:cubicBezTo>
                  <a:pt x="14547" y="16315"/>
                  <a:pt x="14569" y="16296"/>
                  <a:pt x="14586" y="16272"/>
                </a:cubicBezTo>
                <a:cubicBezTo>
                  <a:pt x="14290" y="16878"/>
                  <a:pt x="13929" y="17518"/>
                  <a:pt x="13606" y="18091"/>
                </a:cubicBezTo>
                <a:cubicBezTo>
                  <a:pt x="13172" y="18861"/>
                  <a:pt x="12797" y="19525"/>
                  <a:pt x="12658" y="19942"/>
                </a:cubicBezTo>
                <a:cubicBezTo>
                  <a:pt x="12649" y="19969"/>
                  <a:pt x="12661" y="19999"/>
                  <a:pt x="12684" y="20010"/>
                </a:cubicBezTo>
                <a:cubicBezTo>
                  <a:pt x="12704" y="20019"/>
                  <a:pt x="12726" y="20010"/>
                  <a:pt x="12738" y="19990"/>
                </a:cubicBezTo>
                <a:cubicBezTo>
                  <a:pt x="12835" y="19831"/>
                  <a:pt x="12947" y="19650"/>
                  <a:pt x="13069" y="19452"/>
                </a:cubicBezTo>
                <a:cubicBezTo>
                  <a:pt x="13975" y="17992"/>
                  <a:pt x="15491" y="15549"/>
                  <a:pt x="15392" y="14001"/>
                </a:cubicBezTo>
                <a:cubicBezTo>
                  <a:pt x="15392" y="13997"/>
                  <a:pt x="15392" y="13992"/>
                  <a:pt x="15392" y="13988"/>
                </a:cubicBezTo>
                <a:cubicBezTo>
                  <a:pt x="15353" y="13855"/>
                  <a:pt x="15357" y="13769"/>
                  <a:pt x="15404" y="13716"/>
                </a:cubicBezTo>
                <a:cubicBezTo>
                  <a:pt x="15656" y="13432"/>
                  <a:pt x="18229" y="14235"/>
                  <a:pt x="19501" y="14775"/>
                </a:cubicBezTo>
                <a:cubicBezTo>
                  <a:pt x="20986" y="15407"/>
                  <a:pt x="21191" y="15438"/>
                  <a:pt x="21463" y="15360"/>
                </a:cubicBezTo>
                <a:cubicBezTo>
                  <a:pt x="21595" y="15323"/>
                  <a:pt x="21559" y="15061"/>
                  <a:pt x="21470" y="14812"/>
                </a:cubicBezTo>
                <a:cubicBezTo>
                  <a:pt x="21466" y="14800"/>
                  <a:pt x="21458" y="14789"/>
                  <a:pt x="21447" y="14785"/>
                </a:cubicBezTo>
                <a:cubicBezTo>
                  <a:pt x="20344" y="14543"/>
                  <a:pt x="20182" y="14496"/>
                  <a:pt x="19499" y="14312"/>
                </a:cubicBezTo>
                <a:cubicBezTo>
                  <a:pt x="19036" y="14187"/>
                  <a:pt x="18049" y="13604"/>
                  <a:pt x="17765" y="13447"/>
                </a:cubicBezTo>
                <a:cubicBezTo>
                  <a:pt x="17737" y="13391"/>
                  <a:pt x="17873" y="13038"/>
                  <a:pt x="18018" y="12663"/>
                </a:cubicBezTo>
                <a:cubicBezTo>
                  <a:pt x="18532" y="11335"/>
                  <a:pt x="19600" y="8572"/>
                  <a:pt x="19778" y="4318"/>
                </a:cubicBezTo>
                <a:cubicBezTo>
                  <a:pt x="19779" y="4290"/>
                  <a:pt x="19760" y="4265"/>
                  <a:pt x="19735" y="4264"/>
                </a:cubicBezTo>
                <a:cubicBezTo>
                  <a:pt x="19713" y="4263"/>
                  <a:pt x="19693" y="4280"/>
                  <a:pt x="19688" y="4305"/>
                </a:cubicBezTo>
                <a:cubicBezTo>
                  <a:pt x="19573" y="4914"/>
                  <a:pt x="19471" y="5497"/>
                  <a:pt x="19373" y="6066"/>
                </a:cubicBezTo>
                <a:cubicBezTo>
                  <a:pt x="18993" y="8262"/>
                  <a:pt x="18664" y="10159"/>
                  <a:pt x="17731" y="12450"/>
                </a:cubicBezTo>
                <a:cubicBezTo>
                  <a:pt x="17547" y="12808"/>
                  <a:pt x="17463" y="13255"/>
                  <a:pt x="17433" y="13420"/>
                </a:cubicBezTo>
                <a:cubicBezTo>
                  <a:pt x="17363" y="13437"/>
                  <a:pt x="17050" y="13300"/>
                  <a:pt x="16819" y="13199"/>
                </a:cubicBezTo>
                <a:cubicBezTo>
                  <a:pt x="16687" y="13141"/>
                  <a:pt x="16552" y="13083"/>
                  <a:pt x="16424" y="13032"/>
                </a:cubicBezTo>
                <a:cubicBezTo>
                  <a:pt x="16931" y="12614"/>
                  <a:pt x="17168" y="12150"/>
                  <a:pt x="17349" y="11751"/>
                </a:cubicBezTo>
                <a:cubicBezTo>
                  <a:pt x="17873" y="10886"/>
                  <a:pt x="18989" y="7208"/>
                  <a:pt x="18829" y="6629"/>
                </a:cubicBezTo>
                <a:cubicBezTo>
                  <a:pt x="18822" y="6606"/>
                  <a:pt x="18804" y="6591"/>
                  <a:pt x="18783" y="6592"/>
                </a:cubicBezTo>
                <a:cubicBezTo>
                  <a:pt x="18762" y="6593"/>
                  <a:pt x="18745" y="6611"/>
                  <a:pt x="18741" y="6634"/>
                </a:cubicBezTo>
                <a:cubicBezTo>
                  <a:pt x="18485" y="8084"/>
                  <a:pt x="17579" y="10559"/>
                  <a:pt x="16886" y="12022"/>
                </a:cubicBezTo>
                <a:cubicBezTo>
                  <a:pt x="16614" y="12382"/>
                  <a:pt x="16305" y="12759"/>
                  <a:pt x="16171" y="12879"/>
                </a:cubicBezTo>
                <a:lnTo>
                  <a:pt x="16174" y="12873"/>
                </a:lnTo>
                <a:cubicBezTo>
                  <a:pt x="17002" y="11615"/>
                  <a:pt x="19072" y="5538"/>
                  <a:pt x="19181" y="5124"/>
                </a:cubicBezTo>
                <a:cubicBezTo>
                  <a:pt x="19212" y="5003"/>
                  <a:pt x="19233" y="4883"/>
                  <a:pt x="19252" y="4769"/>
                </a:cubicBezTo>
                <a:cubicBezTo>
                  <a:pt x="19281" y="4600"/>
                  <a:pt x="19306" y="4454"/>
                  <a:pt x="19359" y="4358"/>
                </a:cubicBezTo>
                <a:cubicBezTo>
                  <a:pt x="19373" y="4335"/>
                  <a:pt x="19368" y="4303"/>
                  <a:pt x="19348" y="4286"/>
                </a:cubicBezTo>
                <a:lnTo>
                  <a:pt x="19299" y="4244"/>
                </a:lnTo>
                <a:cubicBezTo>
                  <a:pt x="19280" y="4228"/>
                  <a:pt x="19253" y="4231"/>
                  <a:pt x="19237" y="4252"/>
                </a:cubicBezTo>
                <a:cubicBezTo>
                  <a:pt x="19044" y="4512"/>
                  <a:pt x="18923" y="4903"/>
                  <a:pt x="18805" y="5281"/>
                </a:cubicBezTo>
                <a:lnTo>
                  <a:pt x="18779" y="5365"/>
                </a:lnTo>
                <a:cubicBezTo>
                  <a:pt x="18274" y="7025"/>
                  <a:pt x="17001" y="11007"/>
                  <a:pt x="15967" y="12550"/>
                </a:cubicBezTo>
                <a:cubicBezTo>
                  <a:pt x="15962" y="12534"/>
                  <a:pt x="15957" y="12518"/>
                  <a:pt x="15952" y="12502"/>
                </a:cubicBezTo>
                <a:cubicBezTo>
                  <a:pt x="15964" y="12500"/>
                  <a:pt x="15974" y="12493"/>
                  <a:pt x="15981" y="12483"/>
                </a:cubicBezTo>
                <a:cubicBezTo>
                  <a:pt x="16304" y="12003"/>
                  <a:pt x="16446" y="11442"/>
                  <a:pt x="16583" y="10899"/>
                </a:cubicBezTo>
                <a:cubicBezTo>
                  <a:pt x="16741" y="10276"/>
                  <a:pt x="16890" y="9687"/>
                  <a:pt x="17293" y="9239"/>
                </a:cubicBezTo>
                <a:cubicBezTo>
                  <a:pt x="17305" y="9225"/>
                  <a:pt x="17309" y="9205"/>
                  <a:pt x="17305" y="9186"/>
                </a:cubicBezTo>
                <a:cubicBezTo>
                  <a:pt x="17300" y="9168"/>
                  <a:pt x="17287" y="9154"/>
                  <a:pt x="17270" y="9150"/>
                </a:cubicBezTo>
                <a:cubicBezTo>
                  <a:pt x="17214" y="9133"/>
                  <a:pt x="17154" y="9144"/>
                  <a:pt x="17105" y="9180"/>
                </a:cubicBezTo>
                <a:cubicBezTo>
                  <a:pt x="17060" y="9221"/>
                  <a:pt x="17028" y="9279"/>
                  <a:pt x="17016" y="9343"/>
                </a:cubicBezTo>
                <a:cubicBezTo>
                  <a:pt x="17003" y="9346"/>
                  <a:pt x="16991" y="9352"/>
                  <a:pt x="16982" y="9362"/>
                </a:cubicBezTo>
                <a:cubicBezTo>
                  <a:pt x="16982" y="9355"/>
                  <a:pt x="16982" y="9348"/>
                  <a:pt x="16982" y="9341"/>
                </a:cubicBezTo>
                <a:cubicBezTo>
                  <a:pt x="16975" y="9289"/>
                  <a:pt x="16949" y="9243"/>
                  <a:pt x="16911" y="9215"/>
                </a:cubicBezTo>
                <a:cubicBezTo>
                  <a:pt x="16890" y="9199"/>
                  <a:pt x="16862" y="9205"/>
                  <a:pt x="16848" y="9229"/>
                </a:cubicBezTo>
                <a:cubicBezTo>
                  <a:pt x="16840" y="9243"/>
                  <a:pt x="16838" y="9261"/>
                  <a:pt x="16843" y="9276"/>
                </a:cubicBezTo>
                <a:cubicBezTo>
                  <a:pt x="16871" y="9366"/>
                  <a:pt x="16826" y="9433"/>
                  <a:pt x="16751" y="9536"/>
                </a:cubicBezTo>
                <a:cubicBezTo>
                  <a:pt x="16732" y="9561"/>
                  <a:pt x="16713" y="9586"/>
                  <a:pt x="16696" y="9613"/>
                </a:cubicBezTo>
                <a:lnTo>
                  <a:pt x="16768" y="9353"/>
                </a:lnTo>
                <a:cubicBezTo>
                  <a:pt x="16863" y="9009"/>
                  <a:pt x="16981" y="8584"/>
                  <a:pt x="17012" y="8511"/>
                </a:cubicBezTo>
                <a:cubicBezTo>
                  <a:pt x="17022" y="8502"/>
                  <a:pt x="17028" y="8487"/>
                  <a:pt x="17028" y="8472"/>
                </a:cubicBezTo>
                <a:cubicBezTo>
                  <a:pt x="17038" y="8422"/>
                  <a:pt x="17152" y="8152"/>
                  <a:pt x="17273" y="7868"/>
                </a:cubicBezTo>
                <a:cubicBezTo>
                  <a:pt x="17520" y="7286"/>
                  <a:pt x="17894" y="6406"/>
                  <a:pt x="18027" y="5900"/>
                </a:cubicBezTo>
                <a:cubicBezTo>
                  <a:pt x="18029" y="5892"/>
                  <a:pt x="18029" y="5884"/>
                  <a:pt x="18027" y="5877"/>
                </a:cubicBezTo>
                <a:cubicBezTo>
                  <a:pt x="18017" y="5807"/>
                  <a:pt x="17987" y="5788"/>
                  <a:pt x="17964" y="5785"/>
                </a:cubicBezTo>
                <a:cubicBezTo>
                  <a:pt x="17874" y="5772"/>
                  <a:pt x="17781" y="5973"/>
                  <a:pt x="17462" y="6778"/>
                </a:cubicBezTo>
                <a:cubicBezTo>
                  <a:pt x="17298" y="7194"/>
                  <a:pt x="17128" y="7625"/>
                  <a:pt x="17005" y="7838"/>
                </a:cubicBezTo>
                <a:cubicBezTo>
                  <a:pt x="17002" y="7843"/>
                  <a:pt x="17000" y="7849"/>
                  <a:pt x="16999" y="7854"/>
                </a:cubicBezTo>
                <a:cubicBezTo>
                  <a:pt x="16866" y="8170"/>
                  <a:pt x="16713" y="8474"/>
                  <a:pt x="16542" y="8764"/>
                </a:cubicBezTo>
                <a:cubicBezTo>
                  <a:pt x="17089" y="7539"/>
                  <a:pt x="17451" y="5726"/>
                  <a:pt x="17524" y="3814"/>
                </a:cubicBezTo>
                <a:cubicBezTo>
                  <a:pt x="17525" y="3787"/>
                  <a:pt x="17508" y="3764"/>
                  <a:pt x="17486" y="3759"/>
                </a:cubicBezTo>
                <a:cubicBezTo>
                  <a:pt x="17463" y="3755"/>
                  <a:pt x="17441" y="3771"/>
                  <a:pt x="17435" y="3796"/>
                </a:cubicBezTo>
                <a:cubicBezTo>
                  <a:pt x="17281" y="4379"/>
                  <a:pt x="17197" y="5028"/>
                  <a:pt x="17109" y="5717"/>
                </a:cubicBezTo>
                <a:cubicBezTo>
                  <a:pt x="16950" y="6947"/>
                  <a:pt x="16785" y="8217"/>
                  <a:pt x="16192" y="9061"/>
                </a:cubicBezTo>
                <a:cubicBezTo>
                  <a:pt x="16533" y="7380"/>
                  <a:pt x="16643" y="5713"/>
                  <a:pt x="16751" y="3723"/>
                </a:cubicBezTo>
                <a:cubicBezTo>
                  <a:pt x="16751" y="3717"/>
                  <a:pt x="16751" y="3711"/>
                  <a:pt x="16751" y="3705"/>
                </a:cubicBezTo>
                <a:cubicBezTo>
                  <a:pt x="16745" y="3683"/>
                  <a:pt x="16727" y="3616"/>
                  <a:pt x="16678" y="3622"/>
                </a:cubicBezTo>
                <a:cubicBezTo>
                  <a:pt x="16601" y="3630"/>
                  <a:pt x="16578" y="3750"/>
                  <a:pt x="16464" y="5223"/>
                </a:cubicBezTo>
                <a:cubicBezTo>
                  <a:pt x="16385" y="6256"/>
                  <a:pt x="16234" y="8180"/>
                  <a:pt x="16068" y="8221"/>
                </a:cubicBezTo>
                <a:cubicBezTo>
                  <a:pt x="16057" y="8221"/>
                  <a:pt x="15958" y="8172"/>
                  <a:pt x="15809" y="7197"/>
                </a:cubicBezTo>
                <a:cubicBezTo>
                  <a:pt x="15807" y="7182"/>
                  <a:pt x="15799" y="7169"/>
                  <a:pt x="15787" y="7162"/>
                </a:cubicBezTo>
                <a:cubicBezTo>
                  <a:pt x="15719" y="7116"/>
                  <a:pt x="15737" y="6907"/>
                  <a:pt x="15753" y="6706"/>
                </a:cubicBezTo>
                <a:cubicBezTo>
                  <a:pt x="15778" y="6390"/>
                  <a:pt x="15807" y="6033"/>
                  <a:pt x="15577" y="5911"/>
                </a:cubicBezTo>
                <a:cubicBezTo>
                  <a:pt x="15564" y="5904"/>
                  <a:pt x="15549" y="5904"/>
                  <a:pt x="15537" y="5911"/>
                </a:cubicBezTo>
                <a:cubicBezTo>
                  <a:pt x="15484" y="5945"/>
                  <a:pt x="15459" y="5945"/>
                  <a:pt x="15453" y="5940"/>
                </a:cubicBezTo>
                <a:cubicBezTo>
                  <a:pt x="15425" y="5918"/>
                  <a:pt x="15441" y="5754"/>
                  <a:pt x="15453" y="5656"/>
                </a:cubicBezTo>
                <a:cubicBezTo>
                  <a:pt x="15472" y="5546"/>
                  <a:pt x="15473" y="5432"/>
                  <a:pt x="15458" y="5321"/>
                </a:cubicBezTo>
                <a:cubicBezTo>
                  <a:pt x="15452" y="5297"/>
                  <a:pt x="15432" y="5281"/>
                  <a:pt x="15411" y="5283"/>
                </a:cubicBezTo>
                <a:cubicBezTo>
                  <a:pt x="15284" y="5293"/>
                  <a:pt x="15272" y="5238"/>
                  <a:pt x="15256" y="5077"/>
                </a:cubicBezTo>
                <a:cubicBezTo>
                  <a:pt x="15254" y="5058"/>
                  <a:pt x="15243" y="5042"/>
                  <a:pt x="15228" y="5035"/>
                </a:cubicBezTo>
                <a:cubicBezTo>
                  <a:pt x="15213" y="5027"/>
                  <a:pt x="15196" y="5030"/>
                  <a:pt x="15183" y="5042"/>
                </a:cubicBezTo>
                <a:cubicBezTo>
                  <a:pt x="14799" y="5383"/>
                  <a:pt x="14740" y="5806"/>
                  <a:pt x="15020" y="6230"/>
                </a:cubicBezTo>
                <a:cubicBezTo>
                  <a:pt x="15026" y="6240"/>
                  <a:pt x="15035" y="6247"/>
                  <a:pt x="15045" y="6250"/>
                </a:cubicBezTo>
                <a:cubicBezTo>
                  <a:pt x="15064" y="6256"/>
                  <a:pt x="15083" y="6257"/>
                  <a:pt x="15103" y="6254"/>
                </a:cubicBezTo>
                <a:cubicBezTo>
                  <a:pt x="15081" y="6501"/>
                  <a:pt x="15029" y="6744"/>
                  <a:pt x="14948" y="6974"/>
                </a:cubicBezTo>
                <a:cubicBezTo>
                  <a:pt x="14803" y="6780"/>
                  <a:pt x="14822" y="6524"/>
                  <a:pt x="14842" y="6253"/>
                </a:cubicBezTo>
                <a:cubicBezTo>
                  <a:pt x="14857" y="6054"/>
                  <a:pt x="14872" y="5849"/>
                  <a:pt x="14812" y="5675"/>
                </a:cubicBezTo>
                <a:cubicBezTo>
                  <a:pt x="14822" y="5666"/>
                  <a:pt x="14830" y="5655"/>
                  <a:pt x="14836" y="5642"/>
                </a:cubicBezTo>
                <a:cubicBezTo>
                  <a:pt x="14866" y="5581"/>
                  <a:pt x="14845" y="5505"/>
                  <a:pt x="14823" y="5424"/>
                </a:cubicBezTo>
                <a:cubicBezTo>
                  <a:pt x="14814" y="5395"/>
                  <a:pt x="14807" y="5366"/>
                  <a:pt x="14803" y="5336"/>
                </a:cubicBezTo>
                <a:lnTo>
                  <a:pt x="14803" y="5302"/>
                </a:lnTo>
                <a:cubicBezTo>
                  <a:pt x="14803" y="5274"/>
                  <a:pt x="14785" y="5250"/>
                  <a:pt x="14761" y="5248"/>
                </a:cubicBezTo>
                <a:lnTo>
                  <a:pt x="14732" y="5248"/>
                </a:lnTo>
                <a:cubicBezTo>
                  <a:pt x="14611" y="5238"/>
                  <a:pt x="14578" y="5324"/>
                  <a:pt x="14571" y="5352"/>
                </a:cubicBezTo>
                <a:cubicBezTo>
                  <a:pt x="14546" y="5448"/>
                  <a:pt x="14607" y="5570"/>
                  <a:pt x="14659" y="5637"/>
                </a:cubicBezTo>
                <a:cubicBezTo>
                  <a:pt x="14659" y="5726"/>
                  <a:pt x="14659" y="5807"/>
                  <a:pt x="14659" y="5885"/>
                </a:cubicBezTo>
                <a:cubicBezTo>
                  <a:pt x="14666" y="5995"/>
                  <a:pt x="14664" y="6106"/>
                  <a:pt x="14654" y="6216"/>
                </a:cubicBezTo>
                <a:cubicBezTo>
                  <a:pt x="14602" y="6340"/>
                  <a:pt x="14577" y="6476"/>
                  <a:pt x="14578" y="6613"/>
                </a:cubicBezTo>
                <a:cubicBezTo>
                  <a:pt x="14572" y="6777"/>
                  <a:pt x="14569" y="6860"/>
                  <a:pt x="14416" y="6901"/>
                </a:cubicBezTo>
                <a:cubicBezTo>
                  <a:pt x="14403" y="6905"/>
                  <a:pt x="14393" y="6914"/>
                  <a:pt x="14386" y="6927"/>
                </a:cubicBezTo>
                <a:cubicBezTo>
                  <a:pt x="14251" y="7211"/>
                  <a:pt x="14256" y="7483"/>
                  <a:pt x="14260" y="7745"/>
                </a:cubicBezTo>
                <a:cubicBezTo>
                  <a:pt x="14265" y="7995"/>
                  <a:pt x="14269" y="8233"/>
                  <a:pt x="14152" y="8465"/>
                </a:cubicBezTo>
                <a:cubicBezTo>
                  <a:pt x="13733" y="7393"/>
                  <a:pt x="13377" y="4842"/>
                  <a:pt x="13236" y="3350"/>
                </a:cubicBezTo>
                <a:cubicBezTo>
                  <a:pt x="13234" y="3326"/>
                  <a:pt x="13218" y="3307"/>
                  <a:pt x="13198" y="3303"/>
                </a:cubicBezTo>
                <a:cubicBezTo>
                  <a:pt x="13171" y="3298"/>
                  <a:pt x="13143" y="3308"/>
                  <a:pt x="13124" y="3331"/>
                </a:cubicBezTo>
                <a:cubicBezTo>
                  <a:pt x="13009" y="3463"/>
                  <a:pt x="13096" y="4112"/>
                  <a:pt x="13301" y="5462"/>
                </a:cubicBezTo>
                <a:cubicBezTo>
                  <a:pt x="13416" y="6219"/>
                  <a:pt x="13534" y="6999"/>
                  <a:pt x="13531" y="7368"/>
                </a:cubicBezTo>
                <a:cubicBezTo>
                  <a:pt x="13332" y="7246"/>
                  <a:pt x="13296" y="7051"/>
                  <a:pt x="13263" y="6877"/>
                </a:cubicBezTo>
                <a:cubicBezTo>
                  <a:pt x="13242" y="6763"/>
                  <a:pt x="13222" y="6655"/>
                  <a:pt x="13154" y="6595"/>
                </a:cubicBezTo>
                <a:lnTo>
                  <a:pt x="12948" y="6208"/>
                </a:lnTo>
                <a:cubicBezTo>
                  <a:pt x="12752" y="5638"/>
                  <a:pt x="12696" y="5190"/>
                  <a:pt x="12636" y="4715"/>
                </a:cubicBezTo>
                <a:cubicBezTo>
                  <a:pt x="12604" y="4459"/>
                  <a:pt x="12570" y="4193"/>
                  <a:pt x="12513" y="3897"/>
                </a:cubicBezTo>
                <a:cubicBezTo>
                  <a:pt x="12510" y="3879"/>
                  <a:pt x="12500" y="3865"/>
                  <a:pt x="12485" y="3859"/>
                </a:cubicBezTo>
                <a:cubicBezTo>
                  <a:pt x="12471" y="3852"/>
                  <a:pt x="12455" y="3855"/>
                  <a:pt x="12442" y="3865"/>
                </a:cubicBezTo>
                <a:cubicBezTo>
                  <a:pt x="12283" y="4003"/>
                  <a:pt x="12377" y="4456"/>
                  <a:pt x="12476" y="4936"/>
                </a:cubicBezTo>
                <a:cubicBezTo>
                  <a:pt x="12504" y="5074"/>
                  <a:pt x="12533" y="5208"/>
                  <a:pt x="12550" y="5322"/>
                </a:cubicBezTo>
                <a:cubicBezTo>
                  <a:pt x="12477" y="5155"/>
                  <a:pt x="12405" y="4944"/>
                  <a:pt x="12330" y="4726"/>
                </a:cubicBezTo>
                <a:cubicBezTo>
                  <a:pt x="12186" y="4307"/>
                  <a:pt x="12037" y="3873"/>
                  <a:pt x="11862" y="3677"/>
                </a:cubicBezTo>
                <a:cubicBezTo>
                  <a:pt x="11847" y="3659"/>
                  <a:pt x="11823" y="3656"/>
                  <a:pt x="11805" y="3670"/>
                </a:cubicBezTo>
                <a:cubicBezTo>
                  <a:pt x="11787" y="3683"/>
                  <a:pt x="11779" y="3708"/>
                  <a:pt x="11786" y="3731"/>
                </a:cubicBezTo>
                <a:cubicBezTo>
                  <a:pt x="12262" y="5391"/>
                  <a:pt x="12946" y="6997"/>
                  <a:pt x="13609" y="8551"/>
                </a:cubicBezTo>
                <a:cubicBezTo>
                  <a:pt x="13805" y="9015"/>
                  <a:pt x="14008" y="9487"/>
                  <a:pt x="14198" y="9951"/>
                </a:cubicBezTo>
                <a:cubicBezTo>
                  <a:pt x="13891" y="9627"/>
                  <a:pt x="13521" y="8891"/>
                  <a:pt x="13240" y="8335"/>
                </a:cubicBezTo>
                <a:cubicBezTo>
                  <a:pt x="12904" y="7666"/>
                  <a:pt x="12816" y="7513"/>
                  <a:pt x="12731" y="7540"/>
                </a:cubicBezTo>
                <a:cubicBezTo>
                  <a:pt x="12677" y="7555"/>
                  <a:pt x="12673" y="7633"/>
                  <a:pt x="12673" y="7659"/>
                </a:cubicBezTo>
                <a:cubicBezTo>
                  <a:pt x="12673" y="7667"/>
                  <a:pt x="12675" y="7674"/>
                  <a:pt x="12677" y="7681"/>
                </a:cubicBezTo>
                <a:cubicBezTo>
                  <a:pt x="12813" y="8038"/>
                  <a:pt x="12969" y="8385"/>
                  <a:pt x="13144" y="8719"/>
                </a:cubicBezTo>
                <a:cubicBezTo>
                  <a:pt x="13228" y="8889"/>
                  <a:pt x="13308" y="9051"/>
                  <a:pt x="13381" y="9208"/>
                </a:cubicBezTo>
                <a:cubicBezTo>
                  <a:pt x="13010" y="8943"/>
                  <a:pt x="12711" y="8418"/>
                  <a:pt x="12420" y="7911"/>
                </a:cubicBezTo>
                <a:cubicBezTo>
                  <a:pt x="12289" y="7673"/>
                  <a:pt x="12148" y="7442"/>
                  <a:pt x="11997" y="7221"/>
                </a:cubicBezTo>
                <a:cubicBezTo>
                  <a:pt x="11988" y="7207"/>
                  <a:pt x="11974" y="7200"/>
                  <a:pt x="11959" y="7201"/>
                </a:cubicBezTo>
                <a:cubicBezTo>
                  <a:pt x="11945" y="7202"/>
                  <a:pt x="11932" y="7210"/>
                  <a:pt x="11924" y="7224"/>
                </a:cubicBezTo>
                <a:cubicBezTo>
                  <a:pt x="11859" y="7333"/>
                  <a:pt x="12201" y="8015"/>
                  <a:pt x="12364" y="8325"/>
                </a:cubicBezTo>
                <a:cubicBezTo>
                  <a:pt x="12244" y="8217"/>
                  <a:pt x="12030" y="7971"/>
                  <a:pt x="11688" y="7476"/>
                </a:cubicBezTo>
                <a:cubicBezTo>
                  <a:pt x="11324" y="6946"/>
                  <a:pt x="11031" y="6446"/>
                  <a:pt x="11011" y="6350"/>
                </a:cubicBezTo>
                <a:cubicBezTo>
                  <a:pt x="11007" y="6328"/>
                  <a:pt x="10992" y="6312"/>
                  <a:pt x="10973" y="6309"/>
                </a:cubicBezTo>
                <a:cubicBezTo>
                  <a:pt x="10954" y="6307"/>
                  <a:pt x="10936" y="6317"/>
                  <a:pt x="10927" y="6336"/>
                </a:cubicBezTo>
                <a:cubicBezTo>
                  <a:pt x="10749" y="6723"/>
                  <a:pt x="11329" y="7418"/>
                  <a:pt x="11892" y="8090"/>
                </a:cubicBezTo>
                <a:cubicBezTo>
                  <a:pt x="12269" y="8541"/>
                  <a:pt x="12659" y="9007"/>
                  <a:pt x="12625" y="9186"/>
                </a:cubicBezTo>
                <a:cubicBezTo>
                  <a:pt x="12621" y="9208"/>
                  <a:pt x="12608" y="9226"/>
                  <a:pt x="12590" y="9235"/>
                </a:cubicBezTo>
                <a:cubicBezTo>
                  <a:pt x="12316" y="9096"/>
                  <a:pt x="11776" y="8525"/>
                  <a:pt x="11298" y="8019"/>
                </a:cubicBezTo>
                <a:cubicBezTo>
                  <a:pt x="10935" y="7635"/>
                  <a:pt x="10593" y="7273"/>
                  <a:pt x="10378" y="7109"/>
                </a:cubicBezTo>
                <a:cubicBezTo>
                  <a:pt x="10360" y="7094"/>
                  <a:pt x="10336" y="7096"/>
                  <a:pt x="10320" y="7113"/>
                </a:cubicBezTo>
                <a:cubicBezTo>
                  <a:pt x="10305" y="7128"/>
                  <a:pt x="10300" y="7154"/>
                  <a:pt x="10309" y="7175"/>
                </a:cubicBezTo>
                <a:cubicBezTo>
                  <a:pt x="10465" y="7558"/>
                  <a:pt x="10979" y="8014"/>
                  <a:pt x="11475" y="8454"/>
                </a:cubicBezTo>
                <a:cubicBezTo>
                  <a:pt x="11877" y="8810"/>
                  <a:pt x="12253" y="9145"/>
                  <a:pt x="12391" y="9398"/>
                </a:cubicBezTo>
                <a:cubicBezTo>
                  <a:pt x="12448" y="9506"/>
                  <a:pt x="12386" y="9875"/>
                  <a:pt x="12307" y="10343"/>
                </a:cubicBezTo>
                <a:cubicBezTo>
                  <a:pt x="12293" y="10421"/>
                  <a:pt x="12279" y="10503"/>
                  <a:pt x="12265" y="10589"/>
                </a:cubicBezTo>
                <a:cubicBezTo>
                  <a:pt x="12248" y="10623"/>
                  <a:pt x="12250" y="10696"/>
                  <a:pt x="12259" y="10901"/>
                </a:cubicBezTo>
                <a:cubicBezTo>
                  <a:pt x="12266" y="11057"/>
                  <a:pt x="12279" y="11375"/>
                  <a:pt x="12246" y="11442"/>
                </a:cubicBezTo>
                <a:cubicBezTo>
                  <a:pt x="12016" y="11515"/>
                  <a:pt x="11240" y="11181"/>
                  <a:pt x="11045" y="11189"/>
                </a:cubicBezTo>
                <a:cubicBezTo>
                  <a:pt x="10850" y="11153"/>
                  <a:pt x="10845" y="10568"/>
                  <a:pt x="10845" y="10376"/>
                </a:cubicBezTo>
                <a:cubicBezTo>
                  <a:pt x="10845" y="10357"/>
                  <a:pt x="10836" y="10340"/>
                  <a:pt x="10822" y="10331"/>
                </a:cubicBezTo>
                <a:cubicBezTo>
                  <a:pt x="10808" y="10321"/>
                  <a:pt x="10790" y="10321"/>
                  <a:pt x="10776" y="10331"/>
                </a:cubicBezTo>
                <a:cubicBezTo>
                  <a:pt x="10617" y="10439"/>
                  <a:pt x="10616" y="10627"/>
                  <a:pt x="10647" y="10794"/>
                </a:cubicBezTo>
                <a:cubicBezTo>
                  <a:pt x="10464" y="10652"/>
                  <a:pt x="10267" y="10535"/>
                  <a:pt x="10060" y="10445"/>
                </a:cubicBezTo>
                <a:lnTo>
                  <a:pt x="10007" y="10479"/>
                </a:lnTo>
                <a:cubicBezTo>
                  <a:pt x="10035" y="10598"/>
                  <a:pt x="10484" y="10841"/>
                  <a:pt x="10696" y="10951"/>
                </a:cubicBezTo>
                <a:cubicBezTo>
                  <a:pt x="10693" y="10962"/>
                  <a:pt x="10693" y="10975"/>
                  <a:pt x="10696" y="10986"/>
                </a:cubicBezTo>
                <a:lnTo>
                  <a:pt x="10280" y="10804"/>
                </a:lnTo>
                <a:cubicBezTo>
                  <a:pt x="10305" y="10894"/>
                  <a:pt x="10478" y="10941"/>
                  <a:pt x="10489" y="11014"/>
                </a:cubicBezTo>
                <a:cubicBezTo>
                  <a:pt x="10147" y="10932"/>
                  <a:pt x="10259" y="10948"/>
                  <a:pt x="10232" y="10912"/>
                </a:cubicBezTo>
                <a:cubicBezTo>
                  <a:pt x="10218" y="10714"/>
                  <a:pt x="10041" y="10929"/>
                  <a:pt x="10031" y="10921"/>
                </a:cubicBezTo>
                <a:cubicBezTo>
                  <a:pt x="9904" y="10823"/>
                  <a:pt x="9764" y="10890"/>
                  <a:pt x="9710" y="10876"/>
                </a:cubicBezTo>
                <a:cubicBezTo>
                  <a:pt x="9672" y="10865"/>
                  <a:pt x="9620" y="10984"/>
                  <a:pt x="9390" y="10876"/>
                </a:cubicBezTo>
                <a:cubicBezTo>
                  <a:pt x="9148" y="10819"/>
                  <a:pt x="9333" y="10686"/>
                  <a:pt x="9306" y="10643"/>
                </a:cubicBezTo>
                <a:lnTo>
                  <a:pt x="9301" y="10635"/>
                </a:lnTo>
                <a:cubicBezTo>
                  <a:pt x="9353" y="10576"/>
                  <a:pt x="9378" y="10491"/>
                  <a:pt x="9367" y="10408"/>
                </a:cubicBezTo>
                <a:cubicBezTo>
                  <a:pt x="9348" y="10300"/>
                  <a:pt x="9259" y="10205"/>
                  <a:pt x="9122" y="10143"/>
                </a:cubicBezTo>
                <a:cubicBezTo>
                  <a:pt x="9115" y="10135"/>
                  <a:pt x="9107" y="10128"/>
                  <a:pt x="9101" y="10119"/>
                </a:cubicBezTo>
                <a:cubicBezTo>
                  <a:pt x="9150" y="10131"/>
                  <a:pt x="9198" y="10154"/>
                  <a:pt x="9241" y="10186"/>
                </a:cubicBezTo>
                <a:cubicBezTo>
                  <a:pt x="9332" y="10246"/>
                  <a:pt x="9395" y="10350"/>
                  <a:pt x="9413" y="10469"/>
                </a:cubicBezTo>
                <a:cubicBezTo>
                  <a:pt x="9415" y="10486"/>
                  <a:pt x="9423" y="10500"/>
                  <a:pt x="9436" y="10508"/>
                </a:cubicBezTo>
                <a:cubicBezTo>
                  <a:pt x="9448" y="10516"/>
                  <a:pt x="9464" y="10516"/>
                  <a:pt x="9477" y="10508"/>
                </a:cubicBezTo>
                <a:cubicBezTo>
                  <a:pt x="9520" y="10491"/>
                  <a:pt x="9567" y="10497"/>
                  <a:pt x="9606" y="10525"/>
                </a:cubicBezTo>
                <a:cubicBezTo>
                  <a:pt x="9690" y="10575"/>
                  <a:pt x="9753" y="10663"/>
                  <a:pt x="9779" y="10767"/>
                </a:cubicBezTo>
                <a:cubicBezTo>
                  <a:pt x="9783" y="10794"/>
                  <a:pt x="9805" y="10812"/>
                  <a:pt x="9828" y="10808"/>
                </a:cubicBezTo>
                <a:cubicBezTo>
                  <a:pt x="9851" y="10806"/>
                  <a:pt x="9869" y="10783"/>
                  <a:pt x="9869" y="10757"/>
                </a:cubicBezTo>
                <a:cubicBezTo>
                  <a:pt x="9869" y="8073"/>
                  <a:pt x="9984" y="3963"/>
                  <a:pt x="10209" y="1635"/>
                </a:cubicBezTo>
                <a:cubicBezTo>
                  <a:pt x="10211" y="1626"/>
                  <a:pt x="10211" y="1617"/>
                  <a:pt x="10209" y="1609"/>
                </a:cubicBezTo>
                <a:cubicBezTo>
                  <a:pt x="10200" y="1581"/>
                  <a:pt x="10177" y="1564"/>
                  <a:pt x="10151" y="1565"/>
                </a:cubicBezTo>
                <a:cubicBezTo>
                  <a:pt x="10063" y="1578"/>
                  <a:pt x="9998" y="1946"/>
                  <a:pt x="9604" y="5298"/>
                </a:cubicBezTo>
                <a:cubicBezTo>
                  <a:pt x="9489" y="6278"/>
                  <a:pt x="9378" y="7214"/>
                  <a:pt x="9305" y="7715"/>
                </a:cubicBezTo>
                <a:cubicBezTo>
                  <a:pt x="9207" y="6696"/>
                  <a:pt x="9329" y="5450"/>
                  <a:pt x="9448" y="4242"/>
                </a:cubicBezTo>
                <a:cubicBezTo>
                  <a:pt x="9589" y="2820"/>
                  <a:pt x="9733" y="1349"/>
                  <a:pt x="9520" y="235"/>
                </a:cubicBezTo>
                <a:cubicBezTo>
                  <a:pt x="9514" y="207"/>
                  <a:pt x="9489" y="190"/>
                  <a:pt x="9465" y="196"/>
                </a:cubicBezTo>
                <a:cubicBezTo>
                  <a:pt x="9442" y="203"/>
                  <a:pt x="9427" y="228"/>
                  <a:pt x="9431" y="255"/>
                </a:cubicBezTo>
                <a:cubicBezTo>
                  <a:pt x="9488" y="646"/>
                  <a:pt x="9368" y="1834"/>
                  <a:pt x="9254" y="2984"/>
                </a:cubicBezTo>
                <a:cubicBezTo>
                  <a:pt x="9162" y="3906"/>
                  <a:pt x="9075" y="4777"/>
                  <a:pt x="9082" y="5220"/>
                </a:cubicBezTo>
                <a:cubicBezTo>
                  <a:pt x="9082" y="5242"/>
                  <a:pt x="9094" y="5261"/>
                  <a:pt x="9113" y="5269"/>
                </a:cubicBezTo>
                <a:cubicBezTo>
                  <a:pt x="9119" y="5270"/>
                  <a:pt x="9125" y="5270"/>
                  <a:pt x="9131" y="5269"/>
                </a:cubicBezTo>
                <a:cubicBezTo>
                  <a:pt x="9121" y="5328"/>
                  <a:pt x="9111" y="5383"/>
                  <a:pt x="9101" y="5435"/>
                </a:cubicBezTo>
                <a:cubicBezTo>
                  <a:pt x="8962" y="4707"/>
                  <a:pt x="9012" y="3852"/>
                  <a:pt x="9060" y="3020"/>
                </a:cubicBezTo>
                <a:cubicBezTo>
                  <a:pt x="9113" y="2099"/>
                  <a:pt x="9168" y="1147"/>
                  <a:pt x="8972" y="355"/>
                </a:cubicBezTo>
                <a:cubicBezTo>
                  <a:pt x="8966" y="331"/>
                  <a:pt x="8946" y="315"/>
                  <a:pt x="8925" y="317"/>
                </a:cubicBezTo>
                <a:cubicBezTo>
                  <a:pt x="8903" y="319"/>
                  <a:pt x="8885" y="339"/>
                  <a:pt x="8883" y="364"/>
                </a:cubicBezTo>
                <a:cubicBezTo>
                  <a:pt x="8833" y="923"/>
                  <a:pt x="8830" y="1536"/>
                  <a:pt x="8829" y="2130"/>
                </a:cubicBezTo>
                <a:cubicBezTo>
                  <a:pt x="8829" y="2496"/>
                  <a:pt x="8829" y="2872"/>
                  <a:pt x="8813" y="3236"/>
                </a:cubicBezTo>
                <a:cubicBezTo>
                  <a:pt x="8792" y="2773"/>
                  <a:pt x="8791" y="2200"/>
                  <a:pt x="8790" y="1641"/>
                </a:cubicBezTo>
                <a:cubicBezTo>
                  <a:pt x="8790" y="1033"/>
                  <a:pt x="8790" y="458"/>
                  <a:pt x="8762" y="47"/>
                </a:cubicBezTo>
                <a:cubicBezTo>
                  <a:pt x="8759" y="18"/>
                  <a:pt x="8737" y="-3"/>
                  <a:pt x="8712" y="0"/>
                </a:cubicBezTo>
                <a:cubicBezTo>
                  <a:pt x="8693" y="2"/>
                  <a:pt x="8678" y="18"/>
                  <a:pt x="8673" y="39"/>
                </a:cubicBezTo>
                <a:cubicBezTo>
                  <a:pt x="8446" y="1149"/>
                  <a:pt x="8364" y="2544"/>
                  <a:pt x="8435" y="3889"/>
                </a:cubicBezTo>
                <a:cubicBezTo>
                  <a:pt x="8392" y="3177"/>
                  <a:pt x="8313" y="2469"/>
                  <a:pt x="8196" y="1769"/>
                </a:cubicBezTo>
                <a:cubicBezTo>
                  <a:pt x="8191" y="1743"/>
                  <a:pt x="8171" y="1725"/>
                  <a:pt x="8148" y="1728"/>
                </a:cubicBezTo>
                <a:cubicBezTo>
                  <a:pt x="8125" y="1730"/>
                  <a:pt x="8107" y="1751"/>
                  <a:pt x="8106" y="1777"/>
                </a:cubicBezTo>
                <a:cubicBezTo>
                  <a:pt x="8013" y="3688"/>
                  <a:pt x="8106" y="4407"/>
                  <a:pt x="8214" y="5238"/>
                </a:cubicBezTo>
                <a:cubicBezTo>
                  <a:pt x="8237" y="5411"/>
                  <a:pt x="8260" y="5587"/>
                  <a:pt x="8282" y="5781"/>
                </a:cubicBezTo>
                <a:cubicBezTo>
                  <a:pt x="8269" y="5767"/>
                  <a:pt x="8251" y="5762"/>
                  <a:pt x="8234" y="5770"/>
                </a:cubicBezTo>
                <a:cubicBezTo>
                  <a:pt x="8216" y="5777"/>
                  <a:pt x="8204" y="5798"/>
                  <a:pt x="8205" y="5821"/>
                </a:cubicBezTo>
                <a:lnTo>
                  <a:pt x="8239" y="6793"/>
                </a:lnTo>
                <a:cubicBezTo>
                  <a:pt x="8239" y="6810"/>
                  <a:pt x="8412" y="8397"/>
                  <a:pt x="8567" y="9435"/>
                </a:cubicBezTo>
                <a:cubicBezTo>
                  <a:pt x="8222" y="8886"/>
                  <a:pt x="7931" y="8408"/>
                  <a:pt x="7677" y="7922"/>
                </a:cubicBezTo>
                <a:cubicBezTo>
                  <a:pt x="6902" y="5324"/>
                  <a:pt x="6183" y="3412"/>
                  <a:pt x="5969" y="3375"/>
                </a:cubicBezTo>
                <a:cubicBezTo>
                  <a:pt x="5944" y="3370"/>
                  <a:pt x="5920" y="3382"/>
                  <a:pt x="5906" y="3406"/>
                </a:cubicBezTo>
                <a:cubicBezTo>
                  <a:pt x="5797" y="3579"/>
                  <a:pt x="6237" y="5058"/>
                  <a:pt x="7056" y="7097"/>
                </a:cubicBezTo>
                <a:cubicBezTo>
                  <a:pt x="6245" y="5471"/>
                  <a:pt x="5549" y="4042"/>
                  <a:pt x="5166" y="2200"/>
                </a:cubicBezTo>
                <a:cubicBezTo>
                  <a:pt x="5161" y="2175"/>
                  <a:pt x="5141" y="2158"/>
                  <a:pt x="5119" y="2159"/>
                </a:cubicBezTo>
                <a:cubicBezTo>
                  <a:pt x="5067" y="2163"/>
                  <a:pt x="5021" y="2199"/>
                  <a:pt x="5000" y="2253"/>
                </a:cubicBezTo>
                <a:cubicBezTo>
                  <a:pt x="4845" y="2608"/>
                  <a:pt x="5421" y="4111"/>
                  <a:pt x="5931" y="5310"/>
                </a:cubicBezTo>
                <a:cubicBezTo>
                  <a:pt x="6452" y="6535"/>
                  <a:pt x="7141" y="7989"/>
                  <a:pt x="7669" y="8981"/>
                </a:cubicBezTo>
                <a:cubicBezTo>
                  <a:pt x="6111" y="7406"/>
                  <a:pt x="4411" y="4981"/>
                  <a:pt x="2858" y="2108"/>
                </a:cubicBezTo>
                <a:cubicBezTo>
                  <a:pt x="2845" y="2084"/>
                  <a:pt x="2817" y="2076"/>
                  <a:pt x="2795" y="2091"/>
                </a:cubicBezTo>
                <a:cubicBezTo>
                  <a:pt x="2778" y="2104"/>
                  <a:pt x="2770" y="2128"/>
                  <a:pt x="2775" y="2151"/>
                </a:cubicBezTo>
                <a:cubicBezTo>
                  <a:pt x="3298" y="4191"/>
                  <a:pt x="4815" y="6002"/>
                  <a:pt x="6282" y="7754"/>
                </a:cubicBezTo>
                <a:cubicBezTo>
                  <a:pt x="6554" y="8078"/>
                  <a:pt x="6815" y="8390"/>
                  <a:pt x="7065" y="8698"/>
                </a:cubicBezTo>
                <a:cubicBezTo>
                  <a:pt x="4890" y="6935"/>
                  <a:pt x="3245" y="4210"/>
                  <a:pt x="1652" y="1571"/>
                </a:cubicBezTo>
                <a:lnTo>
                  <a:pt x="1360" y="1085"/>
                </a:lnTo>
                <a:cubicBezTo>
                  <a:pt x="1347" y="1064"/>
                  <a:pt x="1322" y="1057"/>
                  <a:pt x="1302" y="1069"/>
                </a:cubicBezTo>
                <a:close/>
              </a:path>
            </a:pathLst>
          </a:custGeom>
          <a:solidFill>
            <a:srgbClr val="313E35">
              <a:alpha val="82000"/>
            </a:srgbClr>
          </a:solidFill>
          <a:ln w="12700">
            <a:miter lim="400000"/>
          </a:ln>
        </p:spPr>
        <p:txBody>
          <a:bodyPr lIns="45718" tIns="45718" rIns="45718" bIns="45718" anchor="ctr"/>
          <a:lstStyle/>
          <a:p>
            <a:pPr>
              <a:defRPr>
                <a:solidFill>
                  <a:srgbClr val="FFFFFF"/>
                </a:solidFill>
                <a:latin typeface="Dante"/>
                <a:ea typeface="Dante"/>
                <a:cs typeface="Dante"/>
                <a:sym typeface="Dante"/>
              </a:defRPr>
            </a:pPr>
          </a:p>
        </p:txBody>
      </p:sp>
      <p:sp>
        <p:nvSpPr>
          <p:cNvPr id="17" name="Picture Placeholder 11"/>
          <p:cNvSpPr/>
          <p:nvPr>
            <p:ph type="pic" idx="21"/>
          </p:nvPr>
        </p:nvSpPr>
        <p:spPr>
          <a:xfrm>
            <a:off x="4383023" y="0"/>
            <a:ext cx="7808977" cy="6858000"/>
          </a:xfrm>
          <a:prstGeom prst="rect">
            <a:avLst/>
          </a:prstGeom>
        </p:spPr>
        <p:txBody>
          <a:bodyPr lIns="91439" tIns="45719" rIns="91439" bIns="45719">
            <a:noAutofit/>
          </a:bodyPr>
          <a:lstStyle/>
          <a:p>
            <a:pPr/>
          </a:p>
        </p:txBody>
      </p:sp>
      <p:sp>
        <p:nvSpPr>
          <p:cNvPr id="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113" name="Title Text"/>
          <p:cNvSpPr txBox="1"/>
          <p:nvPr>
            <p:ph type="title"/>
          </p:nvPr>
        </p:nvSpPr>
        <p:spPr>
          <a:xfrm>
            <a:off x="839787" y="665628"/>
            <a:ext cx="10515601" cy="818997"/>
          </a:xfrm>
          <a:prstGeom prst="rect">
            <a:avLst/>
          </a:prstGeom>
        </p:spPr>
        <p:txBody>
          <a:bodyPr/>
          <a:lstStyle/>
          <a:p>
            <a:pPr/>
            <a:r>
              <a:t>Title Text</a:t>
            </a:r>
          </a:p>
        </p:txBody>
      </p:sp>
      <p:sp>
        <p:nvSpPr>
          <p:cNvPr id="114" name="Body Level One…"/>
          <p:cNvSpPr txBox="1"/>
          <p:nvPr>
            <p:ph type="body" sz="quarter" idx="1"/>
          </p:nvPr>
        </p:nvSpPr>
        <p:spPr>
          <a:xfrm>
            <a:off x="836612" y="1806038"/>
            <a:ext cx="5157788" cy="584550"/>
          </a:xfrm>
          <a:prstGeom prst="rect">
            <a:avLst/>
          </a:prstGeom>
        </p:spPr>
        <p:txBody>
          <a:bodyPr anchor="b"/>
          <a:lstStyle>
            <a:lvl1pPr marL="0" indent="0">
              <a:buSzTx/>
              <a:buFontTx/>
              <a:buNone/>
              <a:defRPr b="1" cap="all" spc="600" sz="1800"/>
            </a:lvl1pPr>
            <a:lvl2pPr>
              <a:buFontTx/>
              <a:defRPr b="1" cap="all" spc="600" sz="1800"/>
            </a:lvl2pPr>
            <a:lvl3pPr marL="0" indent="0">
              <a:buSzTx/>
              <a:buFontTx/>
              <a:buNone/>
              <a:defRPr b="1" cap="all" spc="600" sz="1800"/>
            </a:lvl3pPr>
            <a:lvl4pPr>
              <a:buFontTx/>
              <a:defRPr b="1" cap="all" spc="600" sz="1800"/>
            </a:lvl4pPr>
            <a:lvl5pPr marL="0" indent="0">
              <a:buSzTx/>
              <a:buFontTx/>
              <a:buNone/>
              <a:defRPr b="1" cap="all" spc="600" sz="1800"/>
            </a:lvl5pPr>
          </a:lstStyle>
          <a:p>
            <a:pPr/>
            <a:r>
              <a:t>Body Level One</a:t>
            </a:r>
          </a:p>
          <a:p>
            <a:pPr lvl="1"/>
            <a:r>
              <a:t>Body Level Two</a:t>
            </a:r>
          </a:p>
          <a:p>
            <a:pPr lvl="2"/>
            <a:r>
              <a:t>Body Level Three</a:t>
            </a:r>
          </a:p>
          <a:p>
            <a:pPr lvl="3"/>
            <a:r>
              <a:t>Body Level Four</a:t>
            </a:r>
          </a:p>
          <a:p>
            <a:pPr lvl="4"/>
            <a:r>
              <a:t>Body Level Five</a:t>
            </a:r>
          </a:p>
        </p:txBody>
      </p:sp>
      <p:sp>
        <p:nvSpPr>
          <p:cNvPr id="115" name="Text Placeholder 4"/>
          <p:cNvSpPr/>
          <p:nvPr>
            <p:ph type="body" sz="quarter" idx="21"/>
          </p:nvPr>
        </p:nvSpPr>
        <p:spPr>
          <a:xfrm>
            <a:off x="6169023" y="1806038"/>
            <a:ext cx="5183190" cy="584550"/>
          </a:xfrm>
          <a:prstGeom prst="rect">
            <a:avLst/>
          </a:prstGeom>
        </p:spPr>
        <p:txBody>
          <a:bodyPr anchor="b"/>
          <a:lstStyle/>
          <a:p>
            <a:pP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hree Content">
    <p:spTree>
      <p:nvGrpSpPr>
        <p:cNvPr id="1" name=""/>
        <p:cNvGrpSpPr/>
        <p:nvPr/>
      </p:nvGrpSpPr>
      <p:grpSpPr>
        <a:xfrm>
          <a:off x="0" y="0"/>
          <a:ext cx="0" cy="0"/>
          <a:chOff x="0" y="0"/>
          <a:chExt cx="0" cy="0"/>
        </a:xfrm>
      </p:grpSpPr>
      <p:sp>
        <p:nvSpPr>
          <p:cNvPr id="123" name="Title Text"/>
          <p:cNvSpPr txBox="1"/>
          <p:nvPr>
            <p:ph type="title"/>
          </p:nvPr>
        </p:nvSpPr>
        <p:spPr>
          <a:xfrm>
            <a:off x="839787" y="665628"/>
            <a:ext cx="10515601" cy="818997"/>
          </a:xfrm>
          <a:prstGeom prst="rect">
            <a:avLst/>
          </a:prstGeom>
        </p:spPr>
        <p:txBody>
          <a:bodyPr/>
          <a:lstStyle/>
          <a:p>
            <a:pPr/>
            <a:r>
              <a:t>Title Text</a:t>
            </a:r>
          </a:p>
        </p:txBody>
      </p:sp>
      <p:sp>
        <p:nvSpPr>
          <p:cNvPr id="124" name="Body Level One…"/>
          <p:cNvSpPr txBox="1"/>
          <p:nvPr>
            <p:ph type="body" sz="quarter" idx="1"/>
          </p:nvPr>
        </p:nvSpPr>
        <p:spPr>
          <a:xfrm>
            <a:off x="836612" y="1806038"/>
            <a:ext cx="3200401" cy="584550"/>
          </a:xfrm>
          <a:prstGeom prst="rect">
            <a:avLst/>
          </a:prstGeom>
        </p:spPr>
        <p:txBody>
          <a:bodyPr anchor="b"/>
          <a:lstStyle>
            <a:lvl1pPr marL="0" indent="0">
              <a:buSzTx/>
              <a:buFontTx/>
              <a:buNone/>
              <a:defRPr b="1" cap="all" spc="600" sz="1800"/>
            </a:lvl1pPr>
            <a:lvl2pPr>
              <a:buFontTx/>
              <a:defRPr b="1" cap="all" spc="600" sz="1800"/>
            </a:lvl2pPr>
            <a:lvl3pPr marL="0" indent="0">
              <a:buSzTx/>
              <a:buFontTx/>
              <a:buNone/>
              <a:defRPr b="1" cap="all" spc="600" sz="1800"/>
            </a:lvl3pPr>
            <a:lvl4pPr>
              <a:buFontTx/>
              <a:defRPr b="1" cap="all" spc="600" sz="1800"/>
            </a:lvl4pPr>
            <a:lvl5pPr marL="0" indent="0">
              <a:buSzTx/>
              <a:buFontTx/>
              <a:buNone/>
              <a:defRPr b="1" cap="all" spc="600" sz="1800"/>
            </a:lvl5pPr>
          </a:lstStyle>
          <a:p>
            <a:pPr/>
            <a:r>
              <a:t>Body Level One</a:t>
            </a:r>
          </a:p>
          <a:p>
            <a:pPr lvl="1"/>
            <a:r>
              <a:t>Body Level Two</a:t>
            </a:r>
          </a:p>
          <a:p>
            <a:pPr lvl="2"/>
            <a:r>
              <a:t>Body Level Three</a:t>
            </a:r>
          </a:p>
          <a:p>
            <a:pPr lvl="3"/>
            <a:r>
              <a:t>Body Level Four</a:t>
            </a:r>
          </a:p>
          <a:p>
            <a:pPr lvl="4"/>
            <a:r>
              <a:t>Body Level Five</a:t>
            </a:r>
          </a:p>
        </p:txBody>
      </p:sp>
      <p:sp>
        <p:nvSpPr>
          <p:cNvPr id="125" name="Text Placeholder 4"/>
          <p:cNvSpPr/>
          <p:nvPr>
            <p:ph type="body" sz="quarter" idx="21"/>
          </p:nvPr>
        </p:nvSpPr>
        <p:spPr>
          <a:xfrm>
            <a:off x="4495800" y="1800574"/>
            <a:ext cx="3200400" cy="584550"/>
          </a:xfrm>
          <a:prstGeom prst="rect">
            <a:avLst/>
          </a:prstGeom>
        </p:spPr>
        <p:txBody>
          <a:bodyPr anchor="b"/>
          <a:lstStyle/>
          <a:p>
            <a:pPr/>
          </a:p>
        </p:txBody>
      </p:sp>
      <p:sp>
        <p:nvSpPr>
          <p:cNvPr id="126" name="Text Placeholder 4"/>
          <p:cNvSpPr/>
          <p:nvPr>
            <p:ph type="body" sz="quarter" idx="22"/>
          </p:nvPr>
        </p:nvSpPr>
        <p:spPr>
          <a:xfrm>
            <a:off x="8151814" y="1802950"/>
            <a:ext cx="3200402" cy="584551"/>
          </a:xfrm>
          <a:prstGeom prst="rect">
            <a:avLst/>
          </a:prstGeom>
        </p:spPr>
        <p:txBody>
          <a:bodyPr anchor="b"/>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ummary">
    <p:spTree>
      <p:nvGrpSpPr>
        <p:cNvPr id="1" name=""/>
        <p:cNvGrpSpPr/>
        <p:nvPr/>
      </p:nvGrpSpPr>
      <p:grpSpPr>
        <a:xfrm>
          <a:off x="0" y="0"/>
          <a:ext cx="0" cy="0"/>
          <a:chOff x="0" y="0"/>
          <a:chExt cx="0" cy="0"/>
        </a:xfrm>
      </p:grpSpPr>
      <p:sp>
        <p:nvSpPr>
          <p:cNvPr id="134"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p>
        </p:txBody>
      </p:sp>
      <p:sp>
        <p:nvSpPr>
          <p:cNvPr id="135" name="Title Text"/>
          <p:cNvSpPr txBox="1"/>
          <p:nvPr>
            <p:ph type="title"/>
          </p:nvPr>
        </p:nvSpPr>
        <p:spPr>
          <a:xfrm>
            <a:off x="647701" y="1375938"/>
            <a:ext cx="5448302" cy="1240967"/>
          </a:xfrm>
          <a:prstGeom prst="rect">
            <a:avLst/>
          </a:prstGeom>
        </p:spPr>
        <p:txBody>
          <a:bodyPr/>
          <a:lstStyle>
            <a:lvl1pPr algn="ctr"/>
          </a:lstStyle>
          <a:p>
            <a:pPr/>
            <a:r>
              <a:t>Title Text</a:t>
            </a:r>
          </a:p>
        </p:txBody>
      </p:sp>
      <p:sp>
        <p:nvSpPr>
          <p:cNvPr id="136" name="Body Level One…"/>
          <p:cNvSpPr txBox="1"/>
          <p:nvPr>
            <p:ph type="body" sz="half" idx="1"/>
          </p:nvPr>
        </p:nvSpPr>
        <p:spPr>
          <a:xfrm>
            <a:off x="635001" y="2688119"/>
            <a:ext cx="5115675" cy="3507457"/>
          </a:xfrm>
          <a:prstGeom prst="rect">
            <a:avLst/>
          </a:prstGeom>
        </p:spPr>
        <p:txBody>
          <a:bodyPr/>
          <a:lstStyle>
            <a:lvl1pPr marL="0" indent="0">
              <a:buSzTx/>
              <a:buFontTx/>
              <a:buNone/>
            </a:lvl1pPr>
            <a:lvl2pPr>
              <a:buFontTx/>
            </a:lvl2pPr>
            <a:lvl3pPr>
              <a:buFontTx/>
            </a:lvl3pPr>
            <a:lvl4pPr>
              <a:buFontTx/>
            </a:lvl4pPr>
            <a:lvl5pPr>
              <a:buFontTx/>
            </a:lvl5pPr>
          </a:lstStyle>
          <a:p>
            <a:pPr/>
            <a:r>
              <a:t>Body Level One</a:t>
            </a:r>
          </a:p>
          <a:p>
            <a:pPr lvl="1"/>
            <a:r>
              <a:t>Body Level Two</a:t>
            </a:r>
          </a:p>
          <a:p>
            <a:pPr lvl="2"/>
            <a:r>
              <a:t>Body Level Three</a:t>
            </a:r>
          </a:p>
          <a:p>
            <a:pPr lvl="3"/>
            <a:r>
              <a:t>Body Level Four</a:t>
            </a:r>
          </a:p>
          <a:p>
            <a:pPr lvl="4"/>
            <a:r>
              <a:t>Body Level Five</a:t>
            </a:r>
          </a:p>
        </p:txBody>
      </p:sp>
      <p:sp>
        <p:nvSpPr>
          <p:cNvPr id="137" name="Picture Placeholder 11"/>
          <p:cNvSpPr/>
          <p:nvPr>
            <p:ph type="pic" sz="quarter" idx="21"/>
          </p:nvPr>
        </p:nvSpPr>
        <p:spPr>
          <a:xfrm>
            <a:off x="6748271" y="658368"/>
            <a:ext cx="4809746" cy="2606040"/>
          </a:xfrm>
          <a:prstGeom prst="rect">
            <a:avLst/>
          </a:prstGeom>
        </p:spPr>
        <p:txBody>
          <a:bodyPr lIns="91439" tIns="45719" rIns="91439" bIns="45719">
            <a:noAutofit/>
          </a:bodyPr>
          <a:lstStyle/>
          <a:p>
            <a:pPr/>
          </a:p>
        </p:txBody>
      </p:sp>
      <p:sp>
        <p:nvSpPr>
          <p:cNvPr id="138" name="Picture Placeholder 11"/>
          <p:cNvSpPr/>
          <p:nvPr>
            <p:ph type="pic" sz="quarter" idx="22"/>
          </p:nvPr>
        </p:nvSpPr>
        <p:spPr>
          <a:xfrm>
            <a:off x="6748271" y="3584447"/>
            <a:ext cx="4809746" cy="2606042"/>
          </a:xfrm>
          <a:prstGeom prst="rect">
            <a:avLst/>
          </a:prstGeom>
        </p:spPr>
        <p:txBody>
          <a:bodyPr lIns="91439" tIns="45719" rIns="91439" bIns="45719">
            <a:noAutofit/>
          </a:bodyPr>
          <a:lstStyle/>
          <a:p>
            <a:pPr/>
          </a:p>
        </p:txBody>
      </p:sp>
      <p:sp>
        <p:nvSpPr>
          <p:cNvPr id="139" name="Freeform: Shape 14"/>
          <p:cNvSpPr/>
          <p:nvPr/>
        </p:nvSpPr>
        <p:spPr>
          <a:xfrm flipH="1">
            <a:off x="825821" y="632185"/>
            <a:ext cx="1044435" cy="908558"/>
          </a:xfrm>
          <a:custGeom>
            <a:avLst/>
            <a:gdLst/>
            <a:ahLst/>
            <a:cxnLst>
              <a:cxn ang="0">
                <a:pos x="wd2" y="hd2"/>
              </a:cxn>
              <a:cxn ang="5400000">
                <a:pos x="wd2" y="hd2"/>
              </a:cxn>
              <a:cxn ang="10800000">
                <a:pos x="wd2" y="hd2"/>
              </a:cxn>
              <a:cxn ang="16200000">
                <a:pos x="wd2" y="hd2"/>
              </a:cxn>
            </a:cxnLst>
            <a:rect l="0" t="0" r="r" b="b"/>
            <a:pathLst>
              <a:path w="21550" h="21597" fill="norm" stroke="1" extrusionOk="0">
                <a:moveTo>
                  <a:pt x="14902" y="13468"/>
                </a:moveTo>
                <a:cubicBezTo>
                  <a:pt x="15000" y="13486"/>
                  <a:pt x="15095" y="13518"/>
                  <a:pt x="15186" y="13563"/>
                </a:cubicBezTo>
                <a:cubicBezTo>
                  <a:pt x="15116" y="13623"/>
                  <a:pt x="15043" y="13678"/>
                  <a:pt x="14968" y="13728"/>
                </a:cubicBezTo>
                <a:lnTo>
                  <a:pt x="14969" y="13728"/>
                </a:lnTo>
                <a:cubicBezTo>
                  <a:pt x="14961" y="13733"/>
                  <a:pt x="14955" y="13741"/>
                  <a:pt x="14951" y="13750"/>
                </a:cubicBezTo>
                <a:cubicBezTo>
                  <a:pt x="14326" y="15249"/>
                  <a:pt x="14005" y="15644"/>
                  <a:pt x="13771" y="15936"/>
                </a:cubicBezTo>
                <a:cubicBezTo>
                  <a:pt x="13720" y="15998"/>
                  <a:pt x="13672" y="16057"/>
                  <a:pt x="13626" y="16121"/>
                </a:cubicBezTo>
                <a:cubicBezTo>
                  <a:pt x="13595" y="16153"/>
                  <a:pt x="13528" y="16234"/>
                  <a:pt x="13360" y="16438"/>
                </a:cubicBezTo>
                <a:lnTo>
                  <a:pt x="13195" y="16637"/>
                </a:lnTo>
                <a:cubicBezTo>
                  <a:pt x="13321" y="16385"/>
                  <a:pt x="13529" y="15958"/>
                  <a:pt x="13733" y="15530"/>
                </a:cubicBezTo>
                <a:cubicBezTo>
                  <a:pt x="14042" y="14884"/>
                  <a:pt x="14143" y="14669"/>
                  <a:pt x="14164" y="14585"/>
                </a:cubicBezTo>
                <a:cubicBezTo>
                  <a:pt x="14310" y="14259"/>
                  <a:pt x="14701" y="13671"/>
                  <a:pt x="14902" y="13468"/>
                </a:cubicBezTo>
                <a:close/>
                <a:moveTo>
                  <a:pt x="15479" y="12304"/>
                </a:moveTo>
                <a:lnTo>
                  <a:pt x="15480" y="12305"/>
                </a:lnTo>
                <a:lnTo>
                  <a:pt x="15480" y="12304"/>
                </a:lnTo>
                <a:close/>
                <a:moveTo>
                  <a:pt x="12535" y="12099"/>
                </a:moveTo>
                <a:cubicBezTo>
                  <a:pt x="12579" y="12080"/>
                  <a:pt x="12636" y="12063"/>
                  <a:pt x="12709" y="12053"/>
                </a:cubicBezTo>
                <a:cubicBezTo>
                  <a:pt x="13097" y="12065"/>
                  <a:pt x="13194" y="12284"/>
                  <a:pt x="13363" y="12390"/>
                </a:cubicBezTo>
                <a:cubicBezTo>
                  <a:pt x="13522" y="12481"/>
                  <a:pt x="13691" y="12549"/>
                  <a:pt x="13864" y="12594"/>
                </a:cubicBezTo>
                <a:cubicBezTo>
                  <a:pt x="14196" y="12701"/>
                  <a:pt x="14307" y="12804"/>
                  <a:pt x="14524" y="12991"/>
                </a:cubicBezTo>
                <a:cubicBezTo>
                  <a:pt x="14482" y="13008"/>
                  <a:pt x="14137" y="13069"/>
                  <a:pt x="14094" y="13085"/>
                </a:cubicBezTo>
                <a:lnTo>
                  <a:pt x="14070" y="13094"/>
                </a:lnTo>
                <a:cubicBezTo>
                  <a:pt x="13459" y="13335"/>
                  <a:pt x="12615" y="13608"/>
                  <a:pt x="12019" y="13565"/>
                </a:cubicBezTo>
                <a:cubicBezTo>
                  <a:pt x="12023" y="13531"/>
                  <a:pt x="12029" y="13490"/>
                  <a:pt x="12036" y="13442"/>
                </a:cubicBezTo>
                <a:cubicBezTo>
                  <a:pt x="12038" y="13433"/>
                  <a:pt x="12040" y="13423"/>
                  <a:pt x="12040" y="13414"/>
                </a:cubicBezTo>
                <a:cubicBezTo>
                  <a:pt x="12102" y="13028"/>
                  <a:pt x="12252" y="12327"/>
                  <a:pt x="12342" y="12273"/>
                </a:cubicBezTo>
                <a:cubicBezTo>
                  <a:pt x="12385" y="12246"/>
                  <a:pt x="12404" y="12158"/>
                  <a:pt x="12535" y="12099"/>
                </a:cubicBezTo>
                <a:close/>
                <a:moveTo>
                  <a:pt x="16384" y="10277"/>
                </a:moveTo>
                <a:lnTo>
                  <a:pt x="16385" y="10277"/>
                </a:lnTo>
                <a:cubicBezTo>
                  <a:pt x="16375" y="10451"/>
                  <a:pt x="16283" y="10843"/>
                  <a:pt x="16161" y="11204"/>
                </a:cubicBezTo>
                <a:cubicBezTo>
                  <a:pt x="16112" y="11286"/>
                  <a:pt x="15960" y="11756"/>
                  <a:pt x="15898" y="12095"/>
                </a:cubicBezTo>
                <a:cubicBezTo>
                  <a:pt x="15887" y="11379"/>
                  <a:pt x="16248" y="10560"/>
                  <a:pt x="16384" y="10277"/>
                </a:cubicBezTo>
                <a:close/>
                <a:moveTo>
                  <a:pt x="10961" y="11509"/>
                </a:moveTo>
                <a:cubicBezTo>
                  <a:pt x="11406" y="11620"/>
                  <a:pt x="11751" y="11693"/>
                  <a:pt x="12054" y="11806"/>
                </a:cubicBezTo>
                <a:cubicBezTo>
                  <a:pt x="12165" y="11790"/>
                  <a:pt x="12216" y="11895"/>
                  <a:pt x="12121" y="12232"/>
                </a:cubicBezTo>
                <a:lnTo>
                  <a:pt x="11990" y="13222"/>
                </a:lnTo>
                <a:cubicBezTo>
                  <a:pt x="12017" y="13589"/>
                  <a:pt x="11961" y="13375"/>
                  <a:pt x="11926" y="13396"/>
                </a:cubicBezTo>
                <a:cubicBezTo>
                  <a:pt x="11883" y="13423"/>
                  <a:pt x="11780" y="13573"/>
                  <a:pt x="11733" y="13528"/>
                </a:cubicBezTo>
                <a:cubicBezTo>
                  <a:pt x="11530" y="12910"/>
                  <a:pt x="11046" y="11946"/>
                  <a:pt x="10961" y="11509"/>
                </a:cubicBezTo>
                <a:close/>
                <a:moveTo>
                  <a:pt x="15655" y="9445"/>
                </a:moveTo>
                <a:cubicBezTo>
                  <a:pt x="15654" y="9452"/>
                  <a:pt x="15654" y="9460"/>
                  <a:pt x="15654" y="9467"/>
                </a:cubicBezTo>
                <a:lnTo>
                  <a:pt x="15663" y="9454"/>
                </a:lnTo>
                <a:close/>
                <a:moveTo>
                  <a:pt x="15639" y="9209"/>
                </a:moveTo>
                <a:cubicBezTo>
                  <a:pt x="15649" y="9390"/>
                  <a:pt x="15696" y="9438"/>
                  <a:pt x="15734" y="9426"/>
                </a:cubicBezTo>
                <a:cubicBezTo>
                  <a:pt x="15640" y="9607"/>
                  <a:pt x="15567" y="9619"/>
                  <a:pt x="15639" y="9209"/>
                </a:cubicBezTo>
                <a:close/>
                <a:moveTo>
                  <a:pt x="16762" y="8701"/>
                </a:moveTo>
                <a:cubicBezTo>
                  <a:pt x="16780" y="9729"/>
                  <a:pt x="15525" y="10834"/>
                  <a:pt x="15754" y="12439"/>
                </a:cubicBezTo>
                <a:cubicBezTo>
                  <a:pt x="15752" y="13592"/>
                  <a:pt x="15581" y="12494"/>
                  <a:pt x="15505" y="12315"/>
                </a:cubicBezTo>
                <a:lnTo>
                  <a:pt x="15480" y="12305"/>
                </a:lnTo>
                <a:lnTo>
                  <a:pt x="15476" y="12387"/>
                </a:lnTo>
                <a:cubicBezTo>
                  <a:pt x="15495" y="12617"/>
                  <a:pt x="15674" y="13026"/>
                  <a:pt x="15149" y="12206"/>
                </a:cubicBezTo>
                <a:cubicBezTo>
                  <a:pt x="14727" y="11749"/>
                  <a:pt x="13367" y="10386"/>
                  <a:pt x="13363" y="10133"/>
                </a:cubicBezTo>
                <a:cubicBezTo>
                  <a:pt x="13363" y="10024"/>
                  <a:pt x="13780" y="10354"/>
                  <a:pt x="14238" y="10678"/>
                </a:cubicBezTo>
                <a:lnTo>
                  <a:pt x="14228" y="10662"/>
                </a:lnTo>
                <a:cubicBezTo>
                  <a:pt x="14770" y="11037"/>
                  <a:pt x="15687" y="13262"/>
                  <a:pt x="15266" y="11249"/>
                </a:cubicBezTo>
                <a:cubicBezTo>
                  <a:pt x="15542" y="10994"/>
                  <a:pt x="15050" y="11222"/>
                  <a:pt x="15078" y="10851"/>
                </a:cubicBezTo>
                <a:cubicBezTo>
                  <a:pt x="14925" y="10792"/>
                  <a:pt x="14701" y="10883"/>
                  <a:pt x="14266" y="10207"/>
                </a:cubicBezTo>
                <a:cubicBezTo>
                  <a:pt x="14410" y="10231"/>
                  <a:pt x="15102" y="11159"/>
                  <a:pt x="14982" y="10637"/>
                </a:cubicBezTo>
                <a:cubicBezTo>
                  <a:pt x="15069" y="10770"/>
                  <a:pt x="15121" y="10976"/>
                  <a:pt x="15332" y="10880"/>
                </a:cubicBezTo>
                <a:cubicBezTo>
                  <a:pt x="15105" y="10482"/>
                  <a:pt x="14972" y="10345"/>
                  <a:pt x="14970" y="9770"/>
                </a:cubicBezTo>
                <a:cubicBezTo>
                  <a:pt x="15022" y="9664"/>
                  <a:pt x="15109" y="9495"/>
                  <a:pt x="15109" y="9495"/>
                </a:cubicBezTo>
                <a:cubicBezTo>
                  <a:pt x="15112" y="9497"/>
                  <a:pt x="15114" y="9500"/>
                  <a:pt x="15116" y="9504"/>
                </a:cubicBezTo>
                <a:cubicBezTo>
                  <a:pt x="15525" y="8863"/>
                  <a:pt x="15507" y="9984"/>
                  <a:pt x="15558" y="10529"/>
                </a:cubicBezTo>
                <a:cubicBezTo>
                  <a:pt x="15690" y="10206"/>
                  <a:pt x="16244" y="9553"/>
                  <a:pt x="15673" y="9933"/>
                </a:cubicBezTo>
                <a:cubicBezTo>
                  <a:pt x="16170" y="9360"/>
                  <a:pt x="15940" y="10156"/>
                  <a:pt x="15604" y="10500"/>
                </a:cubicBezTo>
                <a:cubicBezTo>
                  <a:pt x="15477" y="10674"/>
                  <a:pt x="15432" y="10734"/>
                  <a:pt x="15388" y="10882"/>
                </a:cubicBezTo>
                <a:cubicBezTo>
                  <a:pt x="15473" y="10828"/>
                  <a:pt x="15552" y="10764"/>
                  <a:pt x="15625" y="10692"/>
                </a:cubicBezTo>
                <a:cubicBezTo>
                  <a:pt x="15655" y="10999"/>
                  <a:pt x="15909" y="10540"/>
                  <a:pt x="15998" y="10470"/>
                </a:cubicBezTo>
                <a:cubicBezTo>
                  <a:pt x="15891" y="10104"/>
                  <a:pt x="16572" y="8970"/>
                  <a:pt x="16762" y="8701"/>
                </a:cubicBezTo>
                <a:close/>
                <a:moveTo>
                  <a:pt x="9466" y="11090"/>
                </a:moveTo>
                <a:cubicBezTo>
                  <a:pt x="8984" y="11729"/>
                  <a:pt x="6500" y="13697"/>
                  <a:pt x="6002" y="14116"/>
                </a:cubicBezTo>
                <a:cubicBezTo>
                  <a:pt x="5485" y="14552"/>
                  <a:pt x="4951" y="15003"/>
                  <a:pt x="4450" y="15375"/>
                </a:cubicBezTo>
                <a:lnTo>
                  <a:pt x="4481" y="15436"/>
                </a:lnTo>
                <a:cubicBezTo>
                  <a:pt x="5482" y="14846"/>
                  <a:pt x="9120" y="11920"/>
                  <a:pt x="9548" y="11120"/>
                </a:cubicBezTo>
                <a:cubicBezTo>
                  <a:pt x="9520" y="11120"/>
                  <a:pt x="9495" y="11091"/>
                  <a:pt x="9466" y="11090"/>
                </a:cubicBezTo>
                <a:close/>
                <a:moveTo>
                  <a:pt x="14189" y="9396"/>
                </a:moveTo>
                <a:cubicBezTo>
                  <a:pt x="14435" y="9407"/>
                  <a:pt x="14723" y="9723"/>
                  <a:pt x="14825" y="10019"/>
                </a:cubicBezTo>
                <a:cubicBezTo>
                  <a:pt x="14849" y="10088"/>
                  <a:pt x="14878" y="10204"/>
                  <a:pt x="14840" y="10287"/>
                </a:cubicBezTo>
                <a:cubicBezTo>
                  <a:pt x="14812" y="10233"/>
                  <a:pt x="14777" y="10185"/>
                  <a:pt x="14736" y="10143"/>
                </a:cubicBezTo>
                <a:cubicBezTo>
                  <a:pt x="14731" y="10139"/>
                  <a:pt x="14642" y="10126"/>
                  <a:pt x="14642" y="10126"/>
                </a:cubicBezTo>
                <a:cubicBezTo>
                  <a:pt x="14611" y="10052"/>
                  <a:pt x="14559" y="9992"/>
                  <a:pt x="14495" y="9955"/>
                </a:cubicBezTo>
                <a:lnTo>
                  <a:pt x="14421" y="9903"/>
                </a:lnTo>
                <a:lnTo>
                  <a:pt x="14450" y="9996"/>
                </a:lnTo>
                <a:cubicBezTo>
                  <a:pt x="14474" y="10076"/>
                  <a:pt x="14653" y="10184"/>
                  <a:pt x="14653" y="10184"/>
                </a:cubicBezTo>
                <a:cubicBezTo>
                  <a:pt x="14623" y="10206"/>
                  <a:pt x="14586" y="10210"/>
                  <a:pt x="14553" y="10195"/>
                </a:cubicBezTo>
                <a:cubicBezTo>
                  <a:pt x="14383" y="10123"/>
                  <a:pt x="14217" y="9646"/>
                  <a:pt x="14189" y="9397"/>
                </a:cubicBezTo>
                <a:close/>
                <a:moveTo>
                  <a:pt x="12635" y="9474"/>
                </a:moveTo>
                <a:cubicBezTo>
                  <a:pt x="12687" y="9469"/>
                  <a:pt x="12881" y="9565"/>
                  <a:pt x="13445" y="10691"/>
                </a:cubicBezTo>
                <a:lnTo>
                  <a:pt x="13458" y="10707"/>
                </a:lnTo>
                <a:cubicBezTo>
                  <a:pt x="13732" y="10968"/>
                  <a:pt x="14000" y="11353"/>
                  <a:pt x="14285" y="11759"/>
                </a:cubicBezTo>
                <a:cubicBezTo>
                  <a:pt x="14499" y="12078"/>
                  <a:pt x="14728" y="12384"/>
                  <a:pt x="14970" y="12675"/>
                </a:cubicBezTo>
                <a:cubicBezTo>
                  <a:pt x="14442" y="12444"/>
                  <a:pt x="13740" y="12324"/>
                  <a:pt x="13312" y="12054"/>
                </a:cubicBezTo>
                <a:cubicBezTo>
                  <a:pt x="13292" y="12041"/>
                  <a:pt x="12910" y="11772"/>
                  <a:pt x="12807" y="11772"/>
                </a:cubicBezTo>
                <a:cubicBezTo>
                  <a:pt x="12792" y="11772"/>
                  <a:pt x="12777" y="11773"/>
                  <a:pt x="12762" y="11775"/>
                </a:cubicBezTo>
                <a:cubicBezTo>
                  <a:pt x="12760" y="11741"/>
                  <a:pt x="12753" y="11708"/>
                  <a:pt x="12742" y="11677"/>
                </a:cubicBezTo>
                <a:cubicBezTo>
                  <a:pt x="12737" y="11661"/>
                  <a:pt x="12725" y="11648"/>
                  <a:pt x="12711" y="11644"/>
                </a:cubicBezTo>
                <a:cubicBezTo>
                  <a:pt x="12647" y="11626"/>
                  <a:pt x="12596" y="11612"/>
                  <a:pt x="12551" y="11601"/>
                </a:cubicBezTo>
                <a:cubicBezTo>
                  <a:pt x="12412" y="11566"/>
                  <a:pt x="12412" y="11561"/>
                  <a:pt x="12414" y="11531"/>
                </a:cubicBezTo>
                <a:cubicBezTo>
                  <a:pt x="12416" y="11500"/>
                  <a:pt x="12427" y="11208"/>
                  <a:pt x="12435" y="10980"/>
                </a:cubicBezTo>
                <a:cubicBezTo>
                  <a:pt x="12441" y="10831"/>
                  <a:pt x="12446" y="10707"/>
                  <a:pt x="12446" y="10702"/>
                </a:cubicBezTo>
                <a:cubicBezTo>
                  <a:pt x="12450" y="10681"/>
                  <a:pt x="12453" y="10647"/>
                  <a:pt x="12459" y="10587"/>
                </a:cubicBezTo>
                <a:cubicBezTo>
                  <a:pt x="12551" y="9717"/>
                  <a:pt x="12608" y="9514"/>
                  <a:pt x="12635" y="9474"/>
                </a:cubicBezTo>
                <a:close/>
                <a:moveTo>
                  <a:pt x="14820" y="8448"/>
                </a:moveTo>
                <a:cubicBezTo>
                  <a:pt x="14900" y="8376"/>
                  <a:pt x="14995" y="8577"/>
                  <a:pt x="15206" y="8958"/>
                </a:cubicBezTo>
                <a:cubicBezTo>
                  <a:pt x="15207" y="9035"/>
                  <a:pt x="15187" y="9110"/>
                  <a:pt x="15148" y="9172"/>
                </a:cubicBezTo>
                <a:cubicBezTo>
                  <a:pt x="15136" y="9217"/>
                  <a:pt x="15100" y="9249"/>
                  <a:pt x="15059" y="9251"/>
                </a:cubicBezTo>
                <a:cubicBezTo>
                  <a:pt x="15015" y="9262"/>
                  <a:pt x="14970" y="9234"/>
                  <a:pt x="14938" y="9136"/>
                </a:cubicBezTo>
                <a:cubicBezTo>
                  <a:pt x="14946" y="9168"/>
                  <a:pt x="14918" y="9292"/>
                  <a:pt x="14943" y="9331"/>
                </a:cubicBezTo>
                <a:lnTo>
                  <a:pt x="14988" y="9335"/>
                </a:lnTo>
                <a:lnTo>
                  <a:pt x="14989" y="9335"/>
                </a:lnTo>
                <a:lnTo>
                  <a:pt x="14988" y="9335"/>
                </a:lnTo>
                <a:lnTo>
                  <a:pt x="14891" y="9507"/>
                </a:lnTo>
                <a:cubicBezTo>
                  <a:pt x="14878" y="9573"/>
                  <a:pt x="14890" y="9647"/>
                  <a:pt x="14945" y="9732"/>
                </a:cubicBezTo>
                <a:cubicBezTo>
                  <a:pt x="14679" y="9650"/>
                  <a:pt x="14632" y="9341"/>
                  <a:pt x="14629" y="9082"/>
                </a:cubicBezTo>
                <a:cubicBezTo>
                  <a:pt x="14639" y="9037"/>
                  <a:pt x="14671" y="8892"/>
                  <a:pt x="14671" y="8892"/>
                </a:cubicBezTo>
                <a:cubicBezTo>
                  <a:pt x="14730" y="8632"/>
                  <a:pt x="14772" y="8491"/>
                  <a:pt x="14820" y="8448"/>
                </a:cubicBezTo>
                <a:close/>
                <a:moveTo>
                  <a:pt x="12846" y="9021"/>
                </a:moveTo>
                <a:cubicBezTo>
                  <a:pt x="13185" y="9229"/>
                  <a:pt x="13503" y="9594"/>
                  <a:pt x="13810" y="9947"/>
                </a:cubicBezTo>
                <a:cubicBezTo>
                  <a:pt x="14038" y="10222"/>
                  <a:pt x="14283" y="10477"/>
                  <a:pt x="14543" y="10710"/>
                </a:cubicBezTo>
                <a:cubicBezTo>
                  <a:pt x="14515" y="10719"/>
                  <a:pt x="14126" y="10478"/>
                  <a:pt x="14117" y="10480"/>
                </a:cubicBezTo>
                <a:cubicBezTo>
                  <a:pt x="14014" y="10319"/>
                  <a:pt x="13827" y="10165"/>
                  <a:pt x="13629" y="10002"/>
                </a:cubicBezTo>
                <a:cubicBezTo>
                  <a:pt x="13303" y="9733"/>
                  <a:pt x="12935" y="9429"/>
                  <a:pt x="12846" y="9021"/>
                </a:cubicBezTo>
                <a:close/>
                <a:moveTo>
                  <a:pt x="15456" y="8015"/>
                </a:moveTo>
                <a:cubicBezTo>
                  <a:pt x="15642" y="8214"/>
                  <a:pt x="15420" y="8639"/>
                  <a:pt x="15372" y="8785"/>
                </a:cubicBezTo>
                <a:cubicBezTo>
                  <a:pt x="15629" y="8609"/>
                  <a:pt x="15813" y="8160"/>
                  <a:pt x="15846" y="8288"/>
                </a:cubicBezTo>
                <a:cubicBezTo>
                  <a:pt x="16062" y="8420"/>
                  <a:pt x="15914" y="9021"/>
                  <a:pt x="15773" y="9343"/>
                </a:cubicBezTo>
                <a:cubicBezTo>
                  <a:pt x="15769" y="9297"/>
                  <a:pt x="15745" y="9257"/>
                  <a:pt x="15709" y="9236"/>
                </a:cubicBezTo>
                <a:cubicBezTo>
                  <a:pt x="15572" y="9141"/>
                  <a:pt x="15840" y="8834"/>
                  <a:pt x="15703" y="8635"/>
                </a:cubicBezTo>
                <a:cubicBezTo>
                  <a:pt x="15569" y="8966"/>
                  <a:pt x="15502" y="9503"/>
                  <a:pt x="15237" y="8886"/>
                </a:cubicBezTo>
                <a:cubicBezTo>
                  <a:pt x="15216" y="8841"/>
                  <a:pt x="14854" y="7984"/>
                  <a:pt x="15058" y="8381"/>
                </a:cubicBezTo>
                <a:cubicBezTo>
                  <a:pt x="15233" y="8428"/>
                  <a:pt x="15230" y="8933"/>
                  <a:pt x="15297" y="8900"/>
                </a:cubicBezTo>
                <a:lnTo>
                  <a:pt x="15297" y="8899"/>
                </a:lnTo>
                <a:cubicBezTo>
                  <a:pt x="15375" y="8845"/>
                  <a:pt x="15400" y="8729"/>
                  <a:pt x="15355" y="8639"/>
                </a:cubicBezTo>
                <a:cubicBezTo>
                  <a:pt x="15511" y="8484"/>
                  <a:pt x="15395" y="8199"/>
                  <a:pt x="15456" y="8015"/>
                </a:cubicBezTo>
                <a:close/>
                <a:moveTo>
                  <a:pt x="14382" y="8268"/>
                </a:moveTo>
                <a:cubicBezTo>
                  <a:pt x="14620" y="8407"/>
                  <a:pt x="14587" y="8516"/>
                  <a:pt x="14540" y="8666"/>
                </a:cubicBezTo>
                <a:cubicBezTo>
                  <a:pt x="14506" y="8780"/>
                  <a:pt x="14520" y="9203"/>
                  <a:pt x="14527" y="9319"/>
                </a:cubicBezTo>
                <a:cubicBezTo>
                  <a:pt x="14527" y="9339"/>
                  <a:pt x="14530" y="9363"/>
                  <a:pt x="14531" y="9380"/>
                </a:cubicBezTo>
                <a:lnTo>
                  <a:pt x="14521" y="9373"/>
                </a:lnTo>
                <a:cubicBezTo>
                  <a:pt x="14491" y="9341"/>
                  <a:pt x="14488" y="9241"/>
                  <a:pt x="14485" y="9156"/>
                </a:cubicBezTo>
                <a:cubicBezTo>
                  <a:pt x="14490" y="9079"/>
                  <a:pt x="14477" y="9001"/>
                  <a:pt x="14448" y="8931"/>
                </a:cubicBezTo>
                <a:lnTo>
                  <a:pt x="14434" y="8909"/>
                </a:lnTo>
                <a:lnTo>
                  <a:pt x="14412" y="8919"/>
                </a:lnTo>
                <a:cubicBezTo>
                  <a:pt x="14318" y="8960"/>
                  <a:pt x="14331" y="9051"/>
                  <a:pt x="14340" y="9113"/>
                </a:cubicBezTo>
                <a:cubicBezTo>
                  <a:pt x="14348" y="9174"/>
                  <a:pt x="14354" y="9214"/>
                  <a:pt x="14282" y="9228"/>
                </a:cubicBezTo>
                <a:lnTo>
                  <a:pt x="14264" y="9240"/>
                </a:lnTo>
                <a:cubicBezTo>
                  <a:pt x="14257" y="9234"/>
                  <a:pt x="14206" y="9159"/>
                  <a:pt x="14206" y="9159"/>
                </a:cubicBezTo>
                <a:cubicBezTo>
                  <a:pt x="14206" y="9159"/>
                  <a:pt x="14276" y="9214"/>
                  <a:pt x="14281" y="9212"/>
                </a:cubicBezTo>
                <a:lnTo>
                  <a:pt x="14281" y="9211"/>
                </a:lnTo>
                <a:cubicBezTo>
                  <a:pt x="14317" y="9197"/>
                  <a:pt x="14312" y="9159"/>
                  <a:pt x="14281" y="8947"/>
                </a:cubicBezTo>
                <a:cubicBezTo>
                  <a:pt x="14277" y="8875"/>
                  <a:pt x="14279" y="8804"/>
                  <a:pt x="14285" y="8733"/>
                </a:cubicBezTo>
                <a:cubicBezTo>
                  <a:pt x="14312" y="8627"/>
                  <a:pt x="14347" y="8496"/>
                  <a:pt x="14308" y="8416"/>
                </a:cubicBezTo>
                <a:cubicBezTo>
                  <a:pt x="14298" y="8397"/>
                  <a:pt x="14359" y="8312"/>
                  <a:pt x="14371" y="8288"/>
                </a:cubicBezTo>
                <a:cubicBezTo>
                  <a:pt x="14374" y="8281"/>
                  <a:pt x="14378" y="8274"/>
                  <a:pt x="14382" y="8268"/>
                </a:cubicBezTo>
                <a:close/>
                <a:moveTo>
                  <a:pt x="12516" y="8637"/>
                </a:moveTo>
                <a:cubicBezTo>
                  <a:pt x="12771" y="9092"/>
                  <a:pt x="13025" y="9596"/>
                  <a:pt x="13264" y="10078"/>
                </a:cubicBezTo>
                <a:cubicBezTo>
                  <a:pt x="12960" y="9639"/>
                  <a:pt x="12709" y="9154"/>
                  <a:pt x="12516" y="8638"/>
                </a:cubicBezTo>
                <a:close/>
                <a:moveTo>
                  <a:pt x="15665" y="7385"/>
                </a:moveTo>
                <a:cubicBezTo>
                  <a:pt x="15674" y="7382"/>
                  <a:pt x="15677" y="7384"/>
                  <a:pt x="15677" y="7384"/>
                </a:cubicBezTo>
                <a:cubicBezTo>
                  <a:pt x="15850" y="7525"/>
                  <a:pt x="15336" y="8172"/>
                  <a:pt x="15397" y="7700"/>
                </a:cubicBezTo>
                <a:cubicBezTo>
                  <a:pt x="15567" y="7439"/>
                  <a:pt x="15640" y="7392"/>
                  <a:pt x="15665" y="7385"/>
                </a:cubicBezTo>
                <a:close/>
                <a:moveTo>
                  <a:pt x="9300" y="9101"/>
                </a:moveTo>
                <a:cubicBezTo>
                  <a:pt x="9327" y="9089"/>
                  <a:pt x="9319" y="9524"/>
                  <a:pt x="9324" y="9616"/>
                </a:cubicBezTo>
                <a:cubicBezTo>
                  <a:pt x="9326" y="9727"/>
                  <a:pt x="9345" y="9837"/>
                  <a:pt x="9381" y="9940"/>
                </a:cubicBezTo>
                <a:cubicBezTo>
                  <a:pt x="9315" y="9986"/>
                  <a:pt x="9236" y="10021"/>
                  <a:pt x="9190" y="9964"/>
                </a:cubicBezTo>
                <a:cubicBezTo>
                  <a:pt x="9102" y="9861"/>
                  <a:pt x="9187" y="9823"/>
                  <a:pt x="9260" y="9292"/>
                </a:cubicBezTo>
                <a:lnTo>
                  <a:pt x="9260" y="9291"/>
                </a:lnTo>
                <a:cubicBezTo>
                  <a:pt x="9278" y="9158"/>
                  <a:pt x="9291" y="9105"/>
                  <a:pt x="9300" y="9101"/>
                </a:cubicBezTo>
                <a:close/>
                <a:moveTo>
                  <a:pt x="14511" y="7081"/>
                </a:moveTo>
                <a:cubicBezTo>
                  <a:pt x="14568" y="7115"/>
                  <a:pt x="14607" y="7227"/>
                  <a:pt x="14651" y="7372"/>
                </a:cubicBezTo>
                <a:cubicBezTo>
                  <a:pt x="14666" y="7423"/>
                  <a:pt x="14681" y="7472"/>
                  <a:pt x="14700" y="7521"/>
                </a:cubicBezTo>
                <a:cubicBezTo>
                  <a:pt x="14736" y="7591"/>
                  <a:pt x="14789" y="7677"/>
                  <a:pt x="14829" y="7686"/>
                </a:cubicBezTo>
                <a:cubicBezTo>
                  <a:pt x="14848" y="7694"/>
                  <a:pt x="14869" y="7692"/>
                  <a:pt x="14886" y="7681"/>
                </a:cubicBezTo>
                <a:cubicBezTo>
                  <a:pt x="14944" y="7644"/>
                  <a:pt x="14984" y="7505"/>
                  <a:pt x="15005" y="7405"/>
                </a:cubicBezTo>
                <a:cubicBezTo>
                  <a:pt x="15160" y="7566"/>
                  <a:pt x="15185" y="7769"/>
                  <a:pt x="15169" y="8011"/>
                </a:cubicBezTo>
                <a:cubicBezTo>
                  <a:pt x="15156" y="7984"/>
                  <a:pt x="15141" y="7957"/>
                  <a:pt x="15124" y="7932"/>
                </a:cubicBezTo>
                <a:cubicBezTo>
                  <a:pt x="15109" y="7909"/>
                  <a:pt x="15081" y="7904"/>
                  <a:pt x="15061" y="7922"/>
                </a:cubicBezTo>
                <a:cubicBezTo>
                  <a:pt x="15049" y="7932"/>
                  <a:pt x="15042" y="7948"/>
                  <a:pt x="15043" y="7966"/>
                </a:cubicBezTo>
                <a:cubicBezTo>
                  <a:pt x="15049" y="8011"/>
                  <a:pt x="15031" y="8056"/>
                  <a:pt x="14998" y="8082"/>
                </a:cubicBezTo>
                <a:cubicBezTo>
                  <a:pt x="14966" y="8098"/>
                  <a:pt x="14929" y="8092"/>
                  <a:pt x="14902" y="8066"/>
                </a:cubicBezTo>
                <a:cubicBezTo>
                  <a:pt x="14882" y="8049"/>
                  <a:pt x="14853" y="8054"/>
                  <a:pt x="14838" y="8077"/>
                </a:cubicBezTo>
                <a:cubicBezTo>
                  <a:pt x="14829" y="8091"/>
                  <a:pt x="14827" y="8110"/>
                  <a:pt x="14832" y="8127"/>
                </a:cubicBezTo>
                <a:cubicBezTo>
                  <a:pt x="14835" y="8136"/>
                  <a:pt x="14837" y="8142"/>
                  <a:pt x="14838" y="8146"/>
                </a:cubicBezTo>
                <a:cubicBezTo>
                  <a:pt x="14833" y="8150"/>
                  <a:pt x="14829" y="8155"/>
                  <a:pt x="14826" y="8161"/>
                </a:cubicBezTo>
                <a:cubicBezTo>
                  <a:pt x="14740" y="8312"/>
                  <a:pt x="14692" y="8328"/>
                  <a:pt x="14680" y="8321"/>
                </a:cubicBezTo>
                <a:cubicBezTo>
                  <a:pt x="14627" y="8290"/>
                  <a:pt x="14606" y="7993"/>
                  <a:pt x="14677" y="7784"/>
                </a:cubicBezTo>
                <a:cubicBezTo>
                  <a:pt x="14685" y="7758"/>
                  <a:pt x="14674" y="7729"/>
                  <a:pt x="14652" y="7718"/>
                </a:cubicBezTo>
                <a:cubicBezTo>
                  <a:pt x="14647" y="7715"/>
                  <a:pt x="14640" y="7714"/>
                  <a:pt x="14634" y="7713"/>
                </a:cubicBezTo>
                <a:cubicBezTo>
                  <a:pt x="14617" y="7713"/>
                  <a:pt x="14602" y="7724"/>
                  <a:pt x="14594" y="7742"/>
                </a:cubicBezTo>
                <a:cubicBezTo>
                  <a:pt x="14570" y="7789"/>
                  <a:pt x="14542" y="7834"/>
                  <a:pt x="14510" y="7874"/>
                </a:cubicBezTo>
                <a:cubicBezTo>
                  <a:pt x="14501" y="7886"/>
                  <a:pt x="14493" y="7897"/>
                  <a:pt x="14485" y="7909"/>
                </a:cubicBezTo>
                <a:cubicBezTo>
                  <a:pt x="14414" y="7787"/>
                  <a:pt x="14444" y="7615"/>
                  <a:pt x="14475" y="7435"/>
                </a:cubicBezTo>
                <a:lnTo>
                  <a:pt x="14475" y="7434"/>
                </a:lnTo>
                <a:cubicBezTo>
                  <a:pt x="14500" y="7318"/>
                  <a:pt x="14512" y="7200"/>
                  <a:pt x="14511" y="7081"/>
                </a:cubicBezTo>
                <a:close/>
                <a:moveTo>
                  <a:pt x="13363" y="7451"/>
                </a:moveTo>
                <a:cubicBezTo>
                  <a:pt x="13371" y="7458"/>
                  <a:pt x="13382" y="7462"/>
                  <a:pt x="13392" y="7463"/>
                </a:cubicBezTo>
                <a:lnTo>
                  <a:pt x="13533" y="7539"/>
                </a:lnTo>
                <a:lnTo>
                  <a:pt x="13777" y="8103"/>
                </a:lnTo>
                <a:cubicBezTo>
                  <a:pt x="13777" y="8103"/>
                  <a:pt x="14070" y="9173"/>
                  <a:pt x="14149" y="9201"/>
                </a:cubicBezTo>
                <a:cubicBezTo>
                  <a:pt x="14147" y="9215"/>
                  <a:pt x="14144" y="9227"/>
                  <a:pt x="14141" y="9239"/>
                </a:cubicBezTo>
                <a:cubicBezTo>
                  <a:pt x="14129" y="9291"/>
                  <a:pt x="14125" y="9305"/>
                  <a:pt x="14095" y="9299"/>
                </a:cubicBezTo>
                <a:cubicBezTo>
                  <a:pt x="14037" y="9160"/>
                  <a:pt x="13379" y="7791"/>
                  <a:pt x="13363" y="7451"/>
                </a:cubicBezTo>
                <a:close/>
                <a:moveTo>
                  <a:pt x="15461" y="6158"/>
                </a:moveTo>
                <a:cubicBezTo>
                  <a:pt x="15705" y="6279"/>
                  <a:pt x="15640" y="6770"/>
                  <a:pt x="15500" y="6992"/>
                </a:cubicBezTo>
                <a:cubicBezTo>
                  <a:pt x="15508" y="7028"/>
                  <a:pt x="15500" y="7058"/>
                  <a:pt x="15452" y="7074"/>
                </a:cubicBezTo>
                <a:cubicBezTo>
                  <a:pt x="15445" y="7078"/>
                  <a:pt x="15437" y="7078"/>
                  <a:pt x="15430" y="7074"/>
                </a:cubicBezTo>
                <a:cubicBezTo>
                  <a:pt x="15413" y="7087"/>
                  <a:pt x="15479" y="7189"/>
                  <a:pt x="15461" y="7193"/>
                </a:cubicBezTo>
                <a:cubicBezTo>
                  <a:pt x="15556" y="7286"/>
                  <a:pt x="15418" y="7428"/>
                  <a:pt x="15320" y="7519"/>
                </a:cubicBezTo>
                <a:cubicBezTo>
                  <a:pt x="15378" y="7317"/>
                  <a:pt x="15241" y="6329"/>
                  <a:pt x="15461" y="6159"/>
                </a:cubicBezTo>
                <a:close/>
                <a:moveTo>
                  <a:pt x="4511" y="9756"/>
                </a:moveTo>
                <a:cubicBezTo>
                  <a:pt x="4594" y="9716"/>
                  <a:pt x="8004" y="9805"/>
                  <a:pt x="8345" y="10021"/>
                </a:cubicBezTo>
                <a:cubicBezTo>
                  <a:pt x="8247" y="10100"/>
                  <a:pt x="7927" y="10100"/>
                  <a:pt x="7728" y="10100"/>
                </a:cubicBezTo>
                <a:cubicBezTo>
                  <a:pt x="7644" y="10100"/>
                  <a:pt x="7501" y="10104"/>
                  <a:pt x="7501" y="10104"/>
                </a:cubicBezTo>
                <a:cubicBezTo>
                  <a:pt x="7250" y="10085"/>
                  <a:pt x="6994" y="10063"/>
                  <a:pt x="6741" y="10042"/>
                </a:cubicBezTo>
                <a:cubicBezTo>
                  <a:pt x="6300" y="10004"/>
                  <a:pt x="5885" y="9969"/>
                  <a:pt x="5499" y="9948"/>
                </a:cubicBezTo>
                <a:lnTo>
                  <a:pt x="5499" y="9961"/>
                </a:lnTo>
                <a:cubicBezTo>
                  <a:pt x="5482" y="9904"/>
                  <a:pt x="5403" y="9888"/>
                  <a:pt x="5331" y="9873"/>
                </a:cubicBezTo>
                <a:close/>
                <a:moveTo>
                  <a:pt x="9084" y="7942"/>
                </a:moveTo>
                <a:cubicBezTo>
                  <a:pt x="9253" y="8366"/>
                  <a:pt x="9248" y="9158"/>
                  <a:pt x="9010" y="9576"/>
                </a:cubicBezTo>
                <a:cubicBezTo>
                  <a:pt x="9001" y="9261"/>
                  <a:pt x="9051" y="8276"/>
                  <a:pt x="9084" y="7943"/>
                </a:cubicBezTo>
                <a:close/>
                <a:moveTo>
                  <a:pt x="9691" y="6071"/>
                </a:moveTo>
                <a:cubicBezTo>
                  <a:pt x="9702" y="6073"/>
                  <a:pt x="9713" y="6079"/>
                  <a:pt x="9720" y="6089"/>
                </a:cubicBezTo>
                <a:cubicBezTo>
                  <a:pt x="9742" y="6118"/>
                  <a:pt x="9788" y="6178"/>
                  <a:pt x="9735" y="9032"/>
                </a:cubicBezTo>
                <a:lnTo>
                  <a:pt x="9735" y="9094"/>
                </a:lnTo>
                <a:cubicBezTo>
                  <a:pt x="9745" y="9558"/>
                  <a:pt x="9755" y="10036"/>
                  <a:pt x="9745" y="10180"/>
                </a:cubicBezTo>
                <a:cubicBezTo>
                  <a:pt x="9744" y="10199"/>
                  <a:pt x="9734" y="10216"/>
                  <a:pt x="9719" y="10223"/>
                </a:cubicBezTo>
                <a:cubicBezTo>
                  <a:pt x="9713" y="10227"/>
                  <a:pt x="9706" y="10229"/>
                  <a:pt x="9700" y="10229"/>
                </a:cubicBezTo>
                <a:cubicBezTo>
                  <a:pt x="9690" y="10229"/>
                  <a:pt x="9681" y="10225"/>
                  <a:pt x="9674" y="10219"/>
                </a:cubicBezTo>
                <a:cubicBezTo>
                  <a:pt x="9264" y="9896"/>
                  <a:pt x="9391" y="8984"/>
                  <a:pt x="9484" y="8319"/>
                </a:cubicBezTo>
                <a:cubicBezTo>
                  <a:pt x="9497" y="8223"/>
                  <a:pt x="9557" y="7344"/>
                  <a:pt x="9596" y="6762"/>
                </a:cubicBezTo>
                <a:cubicBezTo>
                  <a:pt x="9618" y="6426"/>
                  <a:pt x="9637" y="6160"/>
                  <a:pt x="9641" y="6118"/>
                </a:cubicBezTo>
                <a:cubicBezTo>
                  <a:pt x="9643" y="6089"/>
                  <a:pt x="9666" y="6068"/>
                  <a:pt x="9691" y="6071"/>
                </a:cubicBezTo>
                <a:close/>
                <a:moveTo>
                  <a:pt x="8903" y="6042"/>
                </a:moveTo>
                <a:cubicBezTo>
                  <a:pt x="9033" y="7163"/>
                  <a:pt x="9037" y="8048"/>
                  <a:pt x="8918" y="8684"/>
                </a:cubicBezTo>
                <a:lnTo>
                  <a:pt x="8918" y="8683"/>
                </a:lnTo>
                <a:cubicBezTo>
                  <a:pt x="8921" y="8376"/>
                  <a:pt x="8908" y="8046"/>
                  <a:pt x="8894" y="7701"/>
                </a:cubicBezTo>
                <a:cubicBezTo>
                  <a:pt x="8872" y="7127"/>
                  <a:pt x="8849" y="6534"/>
                  <a:pt x="8903" y="6042"/>
                </a:cubicBezTo>
                <a:close/>
                <a:moveTo>
                  <a:pt x="8452" y="4254"/>
                </a:moveTo>
                <a:cubicBezTo>
                  <a:pt x="8473" y="4551"/>
                  <a:pt x="8503" y="4844"/>
                  <a:pt x="8540" y="5130"/>
                </a:cubicBezTo>
                <a:cubicBezTo>
                  <a:pt x="8543" y="5156"/>
                  <a:pt x="8563" y="5175"/>
                  <a:pt x="8585" y="5175"/>
                </a:cubicBezTo>
                <a:cubicBezTo>
                  <a:pt x="8607" y="5175"/>
                  <a:pt x="8626" y="5156"/>
                  <a:pt x="8630" y="5130"/>
                </a:cubicBezTo>
                <a:cubicBezTo>
                  <a:pt x="8634" y="5095"/>
                  <a:pt x="8639" y="5058"/>
                  <a:pt x="8643" y="5021"/>
                </a:cubicBezTo>
                <a:cubicBezTo>
                  <a:pt x="8640" y="5254"/>
                  <a:pt x="8634" y="5450"/>
                  <a:pt x="8629" y="5599"/>
                </a:cubicBezTo>
                <a:lnTo>
                  <a:pt x="8622" y="5599"/>
                </a:lnTo>
                <a:cubicBezTo>
                  <a:pt x="8550" y="5642"/>
                  <a:pt x="8535" y="5874"/>
                  <a:pt x="8564" y="6490"/>
                </a:cubicBezTo>
                <a:cubicBezTo>
                  <a:pt x="8550" y="6219"/>
                  <a:pt x="8537" y="5942"/>
                  <a:pt x="8523" y="5662"/>
                </a:cubicBezTo>
                <a:cubicBezTo>
                  <a:pt x="8502" y="5193"/>
                  <a:pt x="8479" y="4718"/>
                  <a:pt x="8452" y="4254"/>
                </a:cubicBezTo>
                <a:close/>
                <a:moveTo>
                  <a:pt x="6337" y="4538"/>
                </a:moveTo>
                <a:cubicBezTo>
                  <a:pt x="6548" y="5038"/>
                  <a:pt x="6736" y="5550"/>
                  <a:pt x="6900" y="6074"/>
                </a:cubicBezTo>
                <a:cubicBezTo>
                  <a:pt x="7068" y="6579"/>
                  <a:pt x="7240" y="7097"/>
                  <a:pt x="7440" y="7556"/>
                </a:cubicBezTo>
                <a:cubicBezTo>
                  <a:pt x="7063" y="6771"/>
                  <a:pt x="6738" y="5886"/>
                  <a:pt x="6337" y="4538"/>
                </a:cubicBezTo>
                <a:close/>
                <a:moveTo>
                  <a:pt x="1720" y="5295"/>
                </a:moveTo>
                <a:cubicBezTo>
                  <a:pt x="2183" y="5657"/>
                  <a:pt x="2640" y="6060"/>
                  <a:pt x="3082" y="6452"/>
                </a:cubicBezTo>
                <a:cubicBezTo>
                  <a:pt x="3872" y="7151"/>
                  <a:pt x="4687" y="7872"/>
                  <a:pt x="5576" y="8399"/>
                </a:cubicBezTo>
                <a:cubicBezTo>
                  <a:pt x="5412" y="8366"/>
                  <a:pt x="5108" y="8169"/>
                  <a:pt x="4670" y="7811"/>
                </a:cubicBezTo>
                <a:lnTo>
                  <a:pt x="4622" y="7772"/>
                </a:lnTo>
                <a:lnTo>
                  <a:pt x="4269" y="7501"/>
                </a:lnTo>
                <a:cubicBezTo>
                  <a:pt x="3395" y="6828"/>
                  <a:pt x="2493" y="6134"/>
                  <a:pt x="1720" y="5295"/>
                </a:cubicBezTo>
                <a:close/>
                <a:moveTo>
                  <a:pt x="8683" y="463"/>
                </a:moveTo>
                <a:cubicBezTo>
                  <a:pt x="8693" y="810"/>
                  <a:pt x="8693" y="1221"/>
                  <a:pt x="8694" y="1648"/>
                </a:cubicBezTo>
                <a:cubicBezTo>
                  <a:pt x="8694" y="1900"/>
                  <a:pt x="8694" y="2155"/>
                  <a:pt x="8697" y="2400"/>
                </a:cubicBezTo>
                <a:cubicBezTo>
                  <a:pt x="8687" y="2220"/>
                  <a:pt x="8675" y="2040"/>
                  <a:pt x="8660" y="1861"/>
                </a:cubicBezTo>
                <a:cubicBezTo>
                  <a:pt x="8658" y="1834"/>
                  <a:pt x="8637" y="1814"/>
                  <a:pt x="8614" y="1814"/>
                </a:cubicBezTo>
                <a:cubicBezTo>
                  <a:pt x="8590" y="1815"/>
                  <a:pt x="8570" y="1837"/>
                  <a:pt x="8569" y="1865"/>
                </a:cubicBezTo>
                <a:cubicBezTo>
                  <a:pt x="8558" y="2234"/>
                  <a:pt x="8569" y="2654"/>
                  <a:pt x="8581" y="3099"/>
                </a:cubicBezTo>
                <a:cubicBezTo>
                  <a:pt x="8595" y="3644"/>
                  <a:pt x="8610" y="4203"/>
                  <a:pt x="8581" y="4689"/>
                </a:cubicBezTo>
                <a:cubicBezTo>
                  <a:pt x="8438" y="3277"/>
                  <a:pt x="8476" y="1725"/>
                  <a:pt x="8683" y="463"/>
                </a:cubicBezTo>
                <a:close/>
                <a:moveTo>
                  <a:pt x="3872" y="1488"/>
                </a:moveTo>
                <a:cubicBezTo>
                  <a:pt x="3859" y="1498"/>
                  <a:pt x="3851" y="1514"/>
                  <a:pt x="3851" y="1532"/>
                </a:cubicBezTo>
                <a:lnTo>
                  <a:pt x="3851" y="1731"/>
                </a:lnTo>
                <a:cubicBezTo>
                  <a:pt x="3851" y="1739"/>
                  <a:pt x="3853" y="1746"/>
                  <a:pt x="3856" y="1753"/>
                </a:cubicBezTo>
                <a:lnTo>
                  <a:pt x="4027" y="2145"/>
                </a:lnTo>
                <a:cubicBezTo>
                  <a:pt x="4390" y="3728"/>
                  <a:pt x="5004" y="4981"/>
                  <a:pt x="5773" y="6454"/>
                </a:cubicBezTo>
                <a:lnTo>
                  <a:pt x="5869" y="6638"/>
                </a:lnTo>
                <a:lnTo>
                  <a:pt x="5880" y="6652"/>
                </a:lnTo>
                <a:cubicBezTo>
                  <a:pt x="6110" y="6884"/>
                  <a:pt x="6300" y="7172"/>
                  <a:pt x="6485" y="7452"/>
                </a:cubicBezTo>
                <a:cubicBezTo>
                  <a:pt x="6490" y="7460"/>
                  <a:pt x="7002" y="8232"/>
                  <a:pt x="7094" y="8232"/>
                </a:cubicBezTo>
                <a:cubicBezTo>
                  <a:pt x="7114" y="8232"/>
                  <a:pt x="7132" y="8216"/>
                  <a:pt x="7137" y="8194"/>
                </a:cubicBezTo>
                <a:lnTo>
                  <a:pt x="7156" y="8115"/>
                </a:lnTo>
                <a:cubicBezTo>
                  <a:pt x="7159" y="8105"/>
                  <a:pt x="7159" y="8094"/>
                  <a:pt x="7156" y="8084"/>
                </a:cubicBezTo>
                <a:cubicBezTo>
                  <a:pt x="7040" y="7828"/>
                  <a:pt x="6905" y="7583"/>
                  <a:pt x="6754" y="7352"/>
                </a:cubicBezTo>
                <a:cubicBezTo>
                  <a:pt x="6670" y="7242"/>
                  <a:pt x="6595" y="7125"/>
                  <a:pt x="6529" y="7001"/>
                </a:cubicBezTo>
                <a:cubicBezTo>
                  <a:pt x="6018" y="6251"/>
                  <a:pt x="5609" y="5438"/>
                  <a:pt x="5173" y="4577"/>
                </a:cubicBezTo>
                <a:cubicBezTo>
                  <a:pt x="5110" y="4456"/>
                  <a:pt x="5049" y="4332"/>
                  <a:pt x="4986" y="4210"/>
                </a:cubicBezTo>
                <a:cubicBezTo>
                  <a:pt x="4725" y="3695"/>
                  <a:pt x="4488" y="2984"/>
                  <a:pt x="4296" y="2412"/>
                </a:cubicBezTo>
                <a:cubicBezTo>
                  <a:pt x="4092" y="1798"/>
                  <a:pt x="3999" y="1525"/>
                  <a:pt x="3915" y="1484"/>
                </a:cubicBezTo>
                <a:cubicBezTo>
                  <a:pt x="3901" y="1477"/>
                  <a:pt x="3884" y="1479"/>
                  <a:pt x="3872" y="1488"/>
                </a:cubicBezTo>
                <a:close/>
                <a:moveTo>
                  <a:pt x="1302" y="1069"/>
                </a:moveTo>
                <a:cubicBezTo>
                  <a:pt x="1281" y="1081"/>
                  <a:pt x="1271" y="1109"/>
                  <a:pt x="1280" y="1135"/>
                </a:cubicBezTo>
                <a:cubicBezTo>
                  <a:pt x="1917" y="3217"/>
                  <a:pt x="3326" y="4991"/>
                  <a:pt x="4690" y="6707"/>
                </a:cubicBezTo>
                <a:lnTo>
                  <a:pt x="4862" y="6921"/>
                </a:lnTo>
                <a:cubicBezTo>
                  <a:pt x="3891" y="5903"/>
                  <a:pt x="3062" y="4634"/>
                  <a:pt x="2256" y="3402"/>
                </a:cubicBezTo>
                <a:cubicBezTo>
                  <a:pt x="1943" y="2924"/>
                  <a:pt x="1620" y="2430"/>
                  <a:pt x="1297" y="1965"/>
                </a:cubicBezTo>
                <a:cubicBezTo>
                  <a:pt x="1282" y="1942"/>
                  <a:pt x="1253" y="1939"/>
                  <a:pt x="1234" y="1957"/>
                </a:cubicBezTo>
                <a:cubicBezTo>
                  <a:pt x="1217" y="1972"/>
                  <a:pt x="1212" y="1998"/>
                  <a:pt x="1221" y="2020"/>
                </a:cubicBezTo>
                <a:cubicBezTo>
                  <a:pt x="2226" y="4486"/>
                  <a:pt x="3949" y="6809"/>
                  <a:pt x="6001" y="8488"/>
                </a:cubicBezTo>
                <a:cubicBezTo>
                  <a:pt x="3973" y="7218"/>
                  <a:pt x="2389" y="4938"/>
                  <a:pt x="1095" y="3073"/>
                </a:cubicBezTo>
                <a:cubicBezTo>
                  <a:pt x="876" y="2758"/>
                  <a:pt x="669" y="2461"/>
                  <a:pt x="466" y="2175"/>
                </a:cubicBezTo>
                <a:cubicBezTo>
                  <a:pt x="454" y="2158"/>
                  <a:pt x="434" y="2152"/>
                  <a:pt x="417" y="2158"/>
                </a:cubicBezTo>
                <a:cubicBezTo>
                  <a:pt x="389" y="2167"/>
                  <a:pt x="367" y="2192"/>
                  <a:pt x="359" y="2224"/>
                </a:cubicBezTo>
                <a:cubicBezTo>
                  <a:pt x="288" y="2491"/>
                  <a:pt x="1183" y="3733"/>
                  <a:pt x="2447" y="5458"/>
                </a:cubicBezTo>
                <a:cubicBezTo>
                  <a:pt x="2612" y="5682"/>
                  <a:pt x="2771" y="5898"/>
                  <a:pt x="2913" y="6095"/>
                </a:cubicBezTo>
                <a:cubicBezTo>
                  <a:pt x="2574" y="5799"/>
                  <a:pt x="2241" y="5478"/>
                  <a:pt x="1917" y="5168"/>
                </a:cubicBezTo>
                <a:cubicBezTo>
                  <a:pt x="1408" y="4677"/>
                  <a:pt x="882" y="4170"/>
                  <a:pt x="331" y="3759"/>
                </a:cubicBezTo>
                <a:cubicBezTo>
                  <a:pt x="312" y="3746"/>
                  <a:pt x="288" y="3750"/>
                  <a:pt x="273" y="3769"/>
                </a:cubicBezTo>
                <a:cubicBezTo>
                  <a:pt x="259" y="3788"/>
                  <a:pt x="259" y="3816"/>
                  <a:pt x="273" y="3835"/>
                </a:cubicBezTo>
                <a:cubicBezTo>
                  <a:pt x="2462" y="6711"/>
                  <a:pt x="5504" y="9049"/>
                  <a:pt x="7501" y="9390"/>
                </a:cubicBezTo>
                <a:cubicBezTo>
                  <a:pt x="7532" y="9400"/>
                  <a:pt x="7548" y="9425"/>
                  <a:pt x="7575" y="9468"/>
                </a:cubicBezTo>
                <a:lnTo>
                  <a:pt x="7584" y="9482"/>
                </a:lnTo>
                <a:cubicBezTo>
                  <a:pt x="6726" y="9315"/>
                  <a:pt x="4602" y="8734"/>
                  <a:pt x="218" y="5487"/>
                </a:cubicBezTo>
                <a:lnTo>
                  <a:pt x="82" y="5387"/>
                </a:lnTo>
                <a:cubicBezTo>
                  <a:pt x="67" y="5376"/>
                  <a:pt x="48" y="5376"/>
                  <a:pt x="33" y="5387"/>
                </a:cubicBezTo>
                <a:cubicBezTo>
                  <a:pt x="8" y="5406"/>
                  <a:pt x="-5" y="5441"/>
                  <a:pt x="1" y="5475"/>
                </a:cubicBezTo>
                <a:cubicBezTo>
                  <a:pt x="58" y="5917"/>
                  <a:pt x="4273" y="8666"/>
                  <a:pt x="6903" y="9581"/>
                </a:cubicBezTo>
                <a:cubicBezTo>
                  <a:pt x="5549" y="9696"/>
                  <a:pt x="4241" y="9294"/>
                  <a:pt x="2974" y="8903"/>
                </a:cubicBezTo>
                <a:cubicBezTo>
                  <a:pt x="2704" y="8819"/>
                  <a:pt x="2424" y="8733"/>
                  <a:pt x="2148" y="8654"/>
                </a:cubicBezTo>
                <a:cubicBezTo>
                  <a:pt x="2133" y="8649"/>
                  <a:pt x="2116" y="8655"/>
                  <a:pt x="2105" y="8668"/>
                </a:cubicBezTo>
                <a:cubicBezTo>
                  <a:pt x="2093" y="8681"/>
                  <a:pt x="2089" y="8700"/>
                  <a:pt x="2093" y="8718"/>
                </a:cubicBezTo>
                <a:cubicBezTo>
                  <a:pt x="2137" y="8911"/>
                  <a:pt x="2689" y="9122"/>
                  <a:pt x="3527" y="9422"/>
                </a:cubicBezTo>
                <a:cubicBezTo>
                  <a:pt x="3885" y="9551"/>
                  <a:pt x="4224" y="9672"/>
                  <a:pt x="4308" y="9740"/>
                </a:cubicBezTo>
                <a:cubicBezTo>
                  <a:pt x="4328" y="9750"/>
                  <a:pt x="4348" y="9763"/>
                  <a:pt x="4365" y="9779"/>
                </a:cubicBezTo>
                <a:cubicBezTo>
                  <a:pt x="4222" y="9875"/>
                  <a:pt x="3209" y="9870"/>
                  <a:pt x="2531" y="9866"/>
                </a:cubicBezTo>
                <a:cubicBezTo>
                  <a:pt x="1433" y="9861"/>
                  <a:pt x="1151" y="9870"/>
                  <a:pt x="1108" y="9957"/>
                </a:cubicBezTo>
                <a:cubicBezTo>
                  <a:pt x="1098" y="9978"/>
                  <a:pt x="1098" y="10003"/>
                  <a:pt x="1108" y="10023"/>
                </a:cubicBezTo>
                <a:cubicBezTo>
                  <a:pt x="1115" y="10039"/>
                  <a:pt x="1129" y="10048"/>
                  <a:pt x="1144" y="10049"/>
                </a:cubicBezTo>
                <a:cubicBezTo>
                  <a:pt x="2882" y="10166"/>
                  <a:pt x="4187" y="10159"/>
                  <a:pt x="5235" y="10153"/>
                </a:cubicBezTo>
                <a:cubicBezTo>
                  <a:pt x="6007" y="10149"/>
                  <a:pt x="6641" y="10145"/>
                  <a:pt x="7210" y="10192"/>
                </a:cubicBezTo>
                <a:lnTo>
                  <a:pt x="7153" y="10204"/>
                </a:lnTo>
                <a:cubicBezTo>
                  <a:pt x="6954" y="10247"/>
                  <a:pt x="6751" y="10292"/>
                  <a:pt x="6646" y="10354"/>
                </a:cubicBezTo>
                <a:cubicBezTo>
                  <a:pt x="6634" y="10362"/>
                  <a:pt x="6625" y="10376"/>
                  <a:pt x="6623" y="10393"/>
                </a:cubicBezTo>
                <a:cubicBezTo>
                  <a:pt x="5509" y="10472"/>
                  <a:pt x="4229" y="10478"/>
                  <a:pt x="3603" y="10247"/>
                </a:cubicBezTo>
                <a:cubicBezTo>
                  <a:pt x="3579" y="10238"/>
                  <a:pt x="3553" y="10253"/>
                  <a:pt x="3546" y="10281"/>
                </a:cubicBezTo>
                <a:cubicBezTo>
                  <a:pt x="3540" y="10302"/>
                  <a:pt x="3546" y="10324"/>
                  <a:pt x="3561" y="10337"/>
                </a:cubicBezTo>
                <a:cubicBezTo>
                  <a:pt x="4337" y="11050"/>
                  <a:pt x="5608" y="10867"/>
                  <a:pt x="6748" y="10682"/>
                </a:cubicBezTo>
                <a:cubicBezTo>
                  <a:pt x="4913" y="11146"/>
                  <a:pt x="2666" y="11386"/>
                  <a:pt x="1654" y="11358"/>
                </a:cubicBezTo>
                <a:cubicBezTo>
                  <a:pt x="1636" y="11358"/>
                  <a:pt x="1620" y="11369"/>
                  <a:pt x="1612" y="11388"/>
                </a:cubicBezTo>
                <a:cubicBezTo>
                  <a:pt x="1595" y="11425"/>
                  <a:pt x="1597" y="11470"/>
                  <a:pt x="1619" y="11504"/>
                </a:cubicBezTo>
                <a:cubicBezTo>
                  <a:pt x="1806" y="11792"/>
                  <a:pt x="3928" y="11487"/>
                  <a:pt x="7292" y="10902"/>
                </a:cubicBezTo>
                <a:cubicBezTo>
                  <a:pt x="7646" y="10841"/>
                  <a:pt x="7951" y="10787"/>
                  <a:pt x="8179" y="10750"/>
                </a:cubicBezTo>
                <a:cubicBezTo>
                  <a:pt x="7562" y="11055"/>
                  <a:pt x="6822" y="11358"/>
                  <a:pt x="6044" y="11677"/>
                </a:cubicBezTo>
                <a:cubicBezTo>
                  <a:pt x="4457" y="12327"/>
                  <a:pt x="2659" y="13063"/>
                  <a:pt x="1100" y="14118"/>
                </a:cubicBezTo>
                <a:cubicBezTo>
                  <a:pt x="1080" y="14131"/>
                  <a:pt x="1073" y="14160"/>
                  <a:pt x="1082" y="14184"/>
                </a:cubicBezTo>
                <a:cubicBezTo>
                  <a:pt x="1091" y="14210"/>
                  <a:pt x="1117" y="14223"/>
                  <a:pt x="1139" y="14213"/>
                </a:cubicBezTo>
                <a:cubicBezTo>
                  <a:pt x="2732" y="13652"/>
                  <a:pt x="4258" y="12917"/>
                  <a:pt x="5734" y="12207"/>
                </a:cubicBezTo>
                <a:cubicBezTo>
                  <a:pt x="6433" y="11870"/>
                  <a:pt x="7152" y="11524"/>
                  <a:pt x="7881" y="11194"/>
                </a:cubicBezTo>
                <a:cubicBezTo>
                  <a:pt x="7187" y="11658"/>
                  <a:pt x="6339" y="12126"/>
                  <a:pt x="5514" y="12585"/>
                </a:cubicBezTo>
                <a:cubicBezTo>
                  <a:pt x="4422" y="13189"/>
                  <a:pt x="3296" y="13812"/>
                  <a:pt x="2513" y="14425"/>
                </a:cubicBezTo>
                <a:cubicBezTo>
                  <a:pt x="2493" y="14441"/>
                  <a:pt x="2487" y="14474"/>
                  <a:pt x="2502" y="14498"/>
                </a:cubicBezTo>
                <a:cubicBezTo>
                  <a:pt x="2512" y="14516"/>
                  <a:pt x="2531" y="14524"/>
                  <a:pt x="2550" y="14519"/>
                </a:cubicBezTo>
                <a:cubicBezTo>
                  <a:pt x="3286" y="14306"/>
                  <a:pt x="4220" y="13685"/>
                  <a:pt x="5206" y="13028"/>
                </a:cubicBezTo>
                <a:cubicBezTo>
                  <a:pt x="6616" y="12090"/>
                  <a:pt x="8569" y="11076"/>
                  <a:pt x="8936" y="11024"/>
                </a:cubicBezTo>
                <a:cubicBezTo>
                  <a:pt x="8939" y="11024"/>
                  <a:pt x="9466" y="11090"/>
                  <a:pt x="9468" y="11087"/>
                </a:cubicBezTo>
                <a:cubicBezTo>
                  <a:pt x="9583" y="11113"/>
                  <a:pt x="10642" y="11368"/>
                  <a:pt x="10772" y="11469"/>
                </a:cubicBezTo>
                <a:cubicBezTo>
                  <a:pt x="10792" y="11535"/>
                  <a:pt x="10930" y="11917"/>
                  <a:pt x="10954" y="11965"/>
                </a:cubicBezTo>
                <a:cubicBezTo>
                  <a:pt x="11008" y="12069"/>
                  <a:pt x="11119" y="12284"/>
                  <a:pt x="11467" y="13278"/>
                </a:cubicBezTo>
                <a:cubicBezTo>
                  <a:pt x="11175" y="13180"/>
                  <a:pt x="10892" y="13004"/>
                  <a:pt x="10623" y="12832"/>
                </a:cubicBezTo>
                <a:cubicBezTo>
                  <a:pt x="10252" y="12598"/>
                  <a:pt x="9869" y="12357"/>
                  <a:pt x="9445" y="12306"/>
                </a:cubicBezTo>
                <a:cubicBezTo>
                  <a:pt x="9420" y="12303"/>
                  <a:pt x="9398" y="12324"/>
                  <a:pt x="9395" y="12353"/>
                </a:cubicBezTo>
                <a:cubicBezTo>
                  <a:pt x="9393" y="12371"/>
                  <a:pt x="9400" y="12389"/>
                  <a:pt x="9412" y="12400"/>
                </a:cubicBezTo>
                <a:cubicBezTo>
                  <a:pt x="9996" y="12905"/>
                  <a:pt x="10662" y="13269"/>
                  <a:pt x="11371" y="13471"/>
                </a:cubicBezTo>
                <a:cubicBezTo>
                  <a:pt x="9774" y="13820"/>
                  <a:pt x="7175" y="14319"/>
                  <a:pt x="6761" y="15088"/>
                </a:cubicBezTo>
                <a:cubicBezTo>
                  <a:pt x="6751" y="15107"/>
                  <a:pt x="6753" y="15132"/>
                  <a:pt x="6765" y="15150"/>
                </a:cubicBezTo>
                <a:cubicBezTo>
                  <a:pt x="6778" y="15167"/>
                  <a:pt x="6799" y="15173"/>
                  <a:pt x="6818" y="15164"/>
                </a:cubicBezTo>
                <a:cubicBezTo>
                  <a:pt x="8476" y="14369"/>
                  <a:pt x="10113" y="13879"/>
                  <a:pt x="11362" y="13796"/>
                </a:cubicBezTo>
                <a:cubicBezTo>
                  <a:pt x="10084" y="14458"/>
                  <a:pt x="8523" y="15740"/>
                  <a:pt x="7640" y="16868"/>
                </a:cubicBezTo>
                <a:cubicBezTo>
                  <a:pt x="7630" y="16882"/>
                  <a:pt x="7626" y="16901"/>
                  <a:pt x="7631" y="16919"/>
                </a:cubicBezTo>
                <a:cubicBezTo>
                  <a:pt x="7635" y="16937"/>
                  <a:pt x="7648" y="16950"/>
                  <a:pt x="7663" y="16954"/>
                </a:cubicBezTo>
                <a:cubicBezTo>
                  <a:pt x="7836" y="17003"/>
                  <a:pt x="8396" y="16402"/>
                  <a:pt x="9457" y="15507"/>
                </a:cubicBezTo>
                <a:cubicBezTo>
                  <a:pt x="10238" y="14848"/>
                  <a:pt x="11641" y="13804"/>
                  <a:pt x="11785" y="13923"/>
                </a:cubicBezTo>
                <a:cubicBezTo>
                  <a:pt x="11789" y="13933"/>
                  <a:pt x="11789" y="13944"/>
                  <a:pt x="11785" y="13953"/>
                </a:cubicBezTo>
                <a:cubicBezTo>
                  <a:pt x="11762" y="14020"/>
                  <a:pt x="11599" y="14073"/>
                  <a:pt x="11480" y="14114"/>
                </a:cubicBezTo>
                <a:cubicBezTo>
                  <a:pt x="11317" y="14169"/>
                  <a:pt x="11198" y="14210"/>
                  <a:pt x="11202" y="14306"/>
                </a:cubicBezTo>
                <a:cubicBezTo>
                  <a:pt x="11194" y="14338"/>
                  <a:pt x="11201" y="14373"/>
                  <a:pt x="11220" y="14399"/>
                </a:cubicBezTo>
                <a:cubicBezTo>
                  <a:pt x="11253" y="14434"/>
                  <a:pt x="11297" y="14422"/>
                  <a:pt x="11365" y="14402"/>
                </a:cubicBezTo>
                <a:cubicBezTo>
                  <a:pt x="11429" y="14381"/>
                  <a:pt x="11495" y="14368"/>
                  <a:pt x="11562" y="14362"/>
                </a:cubicBezTo>
                <a:cubicBezTo>
                  <a:pt x="11559" y="14396"/>
                  <a:pt x="11571" y="14429"/>
                  <a:pt x="11594" y="14450"/>
                </a:cubicBezTo>
                <a:cubicBezTo>
                  <a:pt x="11659" y="14504"/>
                  <a:pt x="11772" y="14429"/>
                  <a:pt x="12000" y="14240"/>
                </a:cubicBezTo>
                <a:cubicBezTo>
                  <a:pt x="12030" y="14216"/>
                  <a:pt x="12062" y="14189"/>
                  <a:pt x="12080" y="14174"/>
                </a:cubicBezTo>
                <a:cubicBezTo>
                  <a:pt x="12138" y="14209"/>
                  <a:pt x="12179" y="14228"/>
                  <a:pt x="12211" y="14198"/>
                </a:cubicBezTo>
                <a:cubicBezTo>
                  <a:pt x="12243" y="14167"/>
                  <a:pt x="12231" y="14118"/>
                  <a:pt x="12216" y="14065"/>
                </a:cubicBezTo>
                <a:cubicBezTo>
                  <a:pt x="12198" y="13999"/>
                  <a:pt x="12173" y="13913"/>
                  <a:pt x="12216" y="13853"/>
                </a:cubicBezTo>
                <a:cubicBezTo>
                  <a:pt x="12260" y="13793"/>
                  <a:pt x="12361" y="13744"/>
                  <a:pt x="12636" y="13757"/>
                </a:cubicBezTo>
                <a:cubicBezTo>
                  <a:pt x="12483" y="13827"/>
                  <a:pt x="12386" y="13906"/>
                  <a:pt x="12373" y="13979"/>
                </a:cubicBezTo>
                <a:cubicBezTo>
                  <a:pt x="12366" y="14010"/>
                  <a:pt x="12376" y="14042"/>
                  <a:pt x="12397" y="14062"/>
                </a:cubicBezTo>
                <a:cubicBezTo>
                  <a:pt x="12451" y="14114"/>
                  <a:pt x="12576" y="14091"/>
                  <a:pt x="12697" y="14050"/>
                </a:cubicBezTo>
                <a:cubicBezTo>
                  <a:pt x="12596" y="14156"/>
                  <a:pt x="12600" y="14176"/>
                  <a:pt x="12620" y="14210"/>
                </a:cubicBezTo>
                <a:cubicBezTo>
                  <a:pt x="12655" y="14265"/>
                  <a:pt x="12678" y="14250"/>
                  <a:pt x="13069" y="13983"/>
                </a:cubicBezTo>
                <a:cubicBezTo>
                  <a:pt x="13377" y="13772"/>
                  <a:pt x="13839" y="13457"/>
                  <a:pt x="14167" y="13303"/>
                </a:cubicBezTo>
                <a:cubicBezTo>
                  <a:pt x="12988" y="14139"/>
                  <a:pt x="10426" y="16055"/>
                  <a:pt x="9938" y="16895"/>
                </a:cubicBezTo>
                <a:cubicBezTo>
                  <a:pt x="9926" y="16915"/>
                  <a:pt x="9928" y="16943"/>
                  <a:pt x="9943" y="16961"/>
                </a:cubicBezTo>
                <a:cubicBezTo>
                  <a:pt x="9959" y="16978"/>
                  <a:pt x="9983" y="16981"/>
                  <a:pt x="10001" y="16968"/>
                </a:cubicBezTo>
                <a:cubicBezTo>
                  <a:pt x="10468" y="16611"/>
                  <a:pt x="10958" y="16173"/>
                  <a:pt x="11479" y="15703"/>
                </a:cubicBezTo>
                <a:cubicBezTo>
                  <a:pt x="12509" y="14776"/>
                  <a:pt x="13573" y="13824"/>
                  <a:pt x="14596" y="13385"/>
                </a:cubicBezTo>
                <a:cubicBezTo>
                  <a:pt x="14331" y="14240"/>
                  <a:pt x="12668" y="15668"/>
                  <a:pt x="11854" y="16366"/>
                </a:cubicBezTo>
                <a:cubicBezTo>
                  <a:pt x="11580" y="16600"/>
                  <a:pt x="11400" y="16755"/>
                  <a:pt x="11343" y="16823"/>
                </a:cubicBezTo>
                <a:cubicBezTo>
                  <a:pt x="11331" y="16838"/>
                  <a:pt x="11327" y="16859"/>
                  <a:pt x="11333" y="16878"/>
                </a:cubicBezTo>
                <a:cubicBezTo>
                  <a:pt x="11340" y="16897"/>
                  <a:pt x="11355" y="16910"/>
                  <a:pt x="11373" y="16911"/>
                </a:cubicBezTo>
                <a:lnTo>
                  <a:pt x="11379" y="16911"/>
                </a:lnTo>
                <a:cubicBezTo>
                  <a:pt x="11384" y="16919"/>
                  <a:pt x="11391" y="16924"/>
                  <a:pt x="11399" y="16928"/>
                </a:cubicBezTo>
                <a:cubicBezTo>
                  <a:pt x="11410" y="16933"/>
                  <a:pt x="11423" y="16933"/>
                  <a:pt x="11434" y="16928"/>
                </a:cubicBezTo>
                <a:cubicBezTo>
                  <a:pt x="12275" y="16484"/>
                  <a:pt x="12804" y="15948"/>
                  <a:pt x="13190" y="15556"/>
                </a:cubicBezTo>
                <a:cubicBezTo>
                  <a:pt x="13328" y="15416"/>
                  <a:pt x="13445" y="15298"/>
                  <a:pt x="13549" y="15211"/>
                </a:cubicBezTo>
                <a:cubicBezTo>
                  <a:pt x="13358" y="15820"/>
                  <a:pt x="12884" y="16906"/>
                  <a:pt x="12715" y="17232"/>
                </a:cubicBezTo>
                <a:cubicBezTo>
                  <a:pt x="12703" y="17258"/>
                  <a:pt x="12711" y="17290"/>
                  <a:pt x="12733" y="17303"/>
                </a:cubicBezTo>
                <a:cubicBezTo>
                  <a:pt x="12749" y="17313"/>
                  <a:pt x="12769" y="17311"/>
                  <a:pt x="12783" y="17299"/>
                </a:cubicBezTo>
                <a:cubicBezTo>
                  <a:pt x="12816" y="17267"/>
                  <a:pt x="12849" y="17236"/>
                  <a:pt x="12881" y="17204"/>
                </a:cubicBezTo>
                <a:cubicBezTo>
                  <a:pt x="12543" y="17613"/>
                  <a:pt x="12235" y="18017"/>
                  <a:pt x="12000" y="18444"/>
                </a:cubicBezTo>
                <a:cubicBezTo>
                  <a:pt x="11988" y="18466"/>
                  <a:pt x="11991" y="18494"/>
                  <a:pt x="12007" y="18511"/>
                </a:cubicBezTo>
                <a:cubicBezTo>
                  <a:pt x="12041" y="18550"/>
                  <a:pt x="12087" y="18570"/>
                  <a:pt x="12135" y="18566"/>
                </a:cubicBezTo>
                <a:cubicBezTo>
                  <a:pt x="12266" y="18554"/>
                  <a:pt x="12393" y="18363"/>
                  <a:pt x="12538" y="18142"/>
                </a:cubicBezTo>
                <a:cubicBezTo>
                  <a:pt x="12499" y="18281"/>
                  <a:pt x="12460" y="18425"/>
                  <a:pt x="12419" y="18575"/>
                </a:cubicBezTo>
                <a:cubicBezTo>
                  <a:pt x="12172" y="19463"/>
                  <a:pt x="11893" y="20470"/>
                  <a:pt x="11822" y="21541"/>
                </a:cubicBezTo>
                <a:cubicBezTo>
                  <a:pt x="11820" y="21568"/>
                  <a:pt x="11836" y="21591"/>
                  <a:pt x="11858" y="21597"/>
                </a:cubicBezTo>
                <a:lnTo>
                  <a:pt x="11875" y="21597"/>
                </a:lnTo>
                <a:cubicBezTo>
                  <a:pt x="11894" y="21597"/>
                  <a:pt x="11912" y="21583"/>
                  <a:pt x="11918" y="21561"/>
                </a:cubicBezTo>
                <a:cubicBezTo>
                  <a:pt x="12033" y="21159"/>
                  <a:pt x="12142" y="20740"/>
                  <a:pt x="12246" y="20335"/>
                </a:cubicBezTo>
                <a:cubicBezTo>
                  <a:pt x="12664" y="18707"/>
                  <a:pt x="13096" y="17023"/>
                  <a:pt x="14264" y="15856"/>
                </a:cubicBezTo>
                <a:cubicBezTo>
                  <a:pt x="14531" y="15622"/>
                  <a:pt x="14799" y="15039"/>
                  <a:pt x="15012" y="14571"/>
                </a:cubicBezTo>
                <a:lnTo>
                  <a:pt x="15027" y="14537"/>
                </a:lnTo>
                <a:cubicBezTo>
                  <a:pt x="14807" y="15329"/>
                  <a:pt x="14548" y="16141"/>
                  <a:pt x="14467" y="16231"/>
                </a:cubicBezTo>
                <a:cubicBezTo>
                  <a:pt x="14443" y="16234"/>
                  <a:pt x="14425" y="16259"/>
                  <a:pt x="14427" y="16288"/>
                </a:cubicBezTo>
                <a:cubicBezTo>
                  <a:pt x="14429" y="16306"/>
                  <a:pt x="14438" y="16321"/>
                  <a:pt x="14452" y="16329"/>
                </a:cubicBezTo>
                <a:cubicBezTo>
                  <a:pt x="14475" y="16341"/>
                  <a:pt x="14500" y="16341"/>
                  <a:pt x="14523" y="16329"/>
                </a:cubicBezTo>
                <a:cubicBezTo>
                  <a:pt x="14547" y="16315"/>
                  <a:pt x="14569" y="16296"/>
                  <a:pt x="14586" y="16272"/>
                </a:cubicBezTo>
                <a:cubicBezTo>
                  <a:pt x="14290" y="16878"/>
                  <a:pt x="13929" y="17518"/>
                  <a:pt x="13606" y="18091"/>
                </a:cubicBezTo>
                <a:cubicBezTo>
                  <a:pt x="13172" y="18861"/>
                  <a:pt x="12797" y="19525"/>
                  <a:pt x="12658" y="19942"/>
                </a:cubicBezTo>
                <a:cubicBezTo>
                  <a:pt x="12649" y="19969"/>
                  <a:pt x="12661" y="19999"/>
                  <a:pt x="12684" y="20010"/>
                </a:cubicBezTo>
                <a:cubicBezTo>
                  <a:pt x="12704" y="20019"/>
                  <a:pt x="12726" y="20010"/>
                  <a:pt x="12738" y="19990"/>
                </a:cubicBezTo>
                <a:cubicBezTo>
                  <a:pt x="12835" y="19831"/>
                  <a:pt x="12947" y="19650"/>
                  <a:pt x="13069" y="19452"/>
                </a:cubicBezTo>
                <a:cubicBezTo>
                  <a:pt x="13975" y="17992"/>
                  <a:pt x="15491" y="15549"/>
                  <a:pt x="15392" y="14001"/>
                </a:cubicBezTo>
                <a:cubicBezTo>
                  <a:pt x="15392" y="13997"/>
                  <a:pt x="15392" y="13992"/>
                  <a:pt x="15392" y="13988"/>
                </a:cubicBezTo>
                <a:cubicBezTo>
                  <a:pt x="15353" y="13855"/>
                  <a:pt x="15357" y="13769"/>
                  <a:pt x="15404" y="13716"/>
                </a:cubicBezTo>
                <a:cubicBezTo>
                  <a:pt x="15656" y="13432"/>
                  <a:pt x="18229" y="14235"/>
                  <a:pt x="19501" y="14775"/>
                </a:cubicBezTo>
                <a:cubicBezTo>
                  <a:pt x="20986" y="15407"/>
                  <a:pt x="21191" y="15438"/>
                  <a:pt x="21463" y="15360"/>
                </a:cubicBezTo>
                <a:cubicBezTo>
                  <a:pt x="21595" y="15323"/>
                  <a:pt x="21559" y="15061"/>
                  <a:pt x="21470" y="14812"/>
                </a:cubicBezTo>
                <a:cubicBezTo>
                  <a:pt x="21466" y="14800"/>
                  <a:pt x="21458" y="14789"/>
                  <a:pt x="21447" y="14785"/>
                </a:cubicBezTo>
                <a:cubicBezTo>
                  <a:pt x="20344" y="14543"/>
                  <a:pt x="20182" y="14496"/>
                  <a:pt x="19499" y="14312"/>
                </a:cubicBezTo>
                <a:cubicBezTo>
                  <a:pt x="19036" y="14187"/>
                  <a:pt x="18049" y="13604"/>
                  <a:pt x="17765" y="13447"/>
                </a:cubicBezTo>
                <a:cubicBezTo>
                  <a:pt x="17737" y="13391"/>
                  <a:pt x="17873" y="13038"/>
                  <a:pt x="18018" y="12663"/>
                </a:cubicBezTo>
                <a:cubicBezTo>
                  <a:pt x="18532" y="11335"/>
                  <a:pt x="19600" y="8572"/>
                  <a:pt x="19778" y="4318"/>
                </a:cubicBezTo>
                <a:cubicBezTo>
                  <a:pt x="19779" y="4290"/>
                  <a:pt x="19760" y="4265"/>
                  <a:pt x="19735" y="4264"/>
                </a:cubicBezTo>
                <a:cubicBezTo>
                  <a:pt x="19713" y="4263"/>
                  <a:pt x="19693" y="4280"/>
                  <a:pt x="19688" y="4305"/>
                </a:cubicBezTo>
                <a:cubicBezTo>
                  <a:pt x="19573" y="4914"/>
                  <a:pt x="19471" y="5497"/>
                  <a:pt x="19373" y="6066"/>
                </a:cubicBezTo>
                <a:cubicBezTo>
                  <a:pt x="18993" y="8262"/>
                  <a:pt x="18664" y="10159"/>
                  <a:pt x="17731" y="12450"/>
                </a:cubicBezTo>
                <a:cubicBezTo>
                  <a:pt x="17547" y="12808"/>
                  <a:pt x="17463" y="13255"/>
                  <a:pt x="17433" y="13420"/>
                </a:cubicBezTo>
                <a:cubicBezTo>
                  <a:pt x="17363" y="13437"/>
                  <a:pt x="17050" y="13300"/>
                  <a:pt x="16819" y="13199"/>
                </a:cubicBezTo>
                <a:cubicBezTo>
                  <a:pt x="16687" y="13141"/>
                  <a:pt x="16552" y="13083"/>
                  <a:pt x="16424" y="13032"/>
                </a:cubicBezTo>
                <a:cubicBezTo>
                  <a:pt x="16931" y="12614"/>
                  <a:pt x="17168" y="12150"/>
                  <a:pt x="17349" y="11751"/>
                </a:cubicBezTo>
                <a:cubicBezTo>
                  <a:pt x="17873" y="10886"/>
                  <a:pt x="18989" y="7208"/>
                  <a:pt x="18829" y="6629"/>
                </a:cubicBezTo>
                <a:cubicBezTo>
                  <a:pt x="18822" y="6606"/>
                  <a:pt x="18804" y="6591"/>
                  <a:pt x="18783" y="6592"/>
                </a:cubicBezTo>
                <a:cubicBezTo>
                  <a:pt x="18762" y="6593"/>
                  <a:pt x="18745" y="6611"/>
                  <a:pt x="18741" y="6634"/>
                </a:cubicBezTo>
                <a:cubicBezTo>
                  <a:pt x="18485" y="8084"/>
                  <a:pt x="17579" y="10559"/>
                  <a:pt x="16886" y="12022"/>
                </a:cubicBezTo>
                <a:cubicBezTo>
                  <a:pt x="16614" y="12382"/>
                  <a:pt x="16305" y="12759"/>
                  <a:pt x="16171" y="12879"/>
                </a:cubicBezTo>
                <a:lnTo>
                  <a:pt x="16174" y="12873"/>
                </a:lnTo>
                <a:cubicBezTo>
                  <a:pt x="17002" y="11615"/>
                  <a:pt x="19072" y="5538"/>
                  <a:pt x="19181" y="5124"/>
                </a:cubicBezTo>
                <a:cubicBezTo>
                  <a:pt x="19212" y="5003"/>
                  <a:pt x="19233" y="4883"/>
                  <a:pt x="19252" y="4769"/>
                </a:cubicBezTo>
                <a:cubicBezTo>
                  <a:pt x="19281" y="4600"/>
                  <a:pt x="19306" y="4454"/>
                  <a:pt x="19359" y="4358"/>
                </a:cubicBezTo>
                <a:cubicBezTo>
                  <a:pt x="19373" y="4335"/>
                  <a:pt x="19368" y="4303"/>
                  <a:pt x="19348" y="4286"/>
                </a:cubicBezTo>
                <a:lnTo>
                  <a:pt x="19299" y="4244"/>
                </a:lnTo>
                <a:cubicBezTo>
                  <a:pt x="19280" y="4228"/>
                  <a:pt x="19253" y="4231"/>
                  <a:pt x="19237" y="4252"/>
                </a:cubicBezTo>
                <a:cubicBezTo>
                  <a:pt x="19044" y="4512"/>
                  <a:pt x="18923" y="4903"/>
                  <a:pt x="18805" y="5281"/>
                </a:cubicBezTo>
                <a:lnTo>
                  <a:pt x="18779" y="5365"/>
                </a:lnTo>
                <a:cubicBezTo>
                  <a:pt x="18274" y="7025"/>
                  <a:pt x="17001" y="11007"/>
                  <a:pt x="15967" y="12550"/>
                </a:cubicBezTo>
                <a:cubicBezTo>
                  <a:pt x="15962" y="12534"/>
                  <a:pt x="15957" y="12518"/>
                  <a:pt x="15952" y="12502"/>
                </a:cubicBezTo>
                <a:cubicBezTo>
                  <a:pt x="15964" y="12500"/>
                  <a:pt x="15974" y="12493"/>
                  <a:pt x="15981" y="12483"/>
                </a:cubicBezTo>
                <a:cubicBezTo>
                  <a:pt x="16304" y="12003"/>
                  <a:pt x="16446" y="11442"/>
                  <a:pt x="16583" y="10899"/>
                </a:cubicBezTo>
                <a:cubicBezTo>
                  <a:pt x="16741" y="10276"/>
                  <a:pt x="16890" y="9687"/>
                  <a:pt x="17293" y="9239"/>
                </a:cubicBezTo>
                <a:cubicBezTo>
                  <a:pt x="17305" y="9225"/>
                  <a:pt x="17309" y="9205"/>
                  <a:pt x="17305" y="9186"/>
                </a:cubicBezTo>
                <a:cubicBezTo>
                  <a:pt x="17300" y="9168"/>
                  <a:pt x="17287" y="9154"/>
                  <a:pt x="17270" y="9150"/>
                </a:cubicBezTo>
                <a:cubicBezTo>
                  <a:pt x="17214" y="9133"/>
                  <a:pt x="17154" y="9144"/>
                  <a:pt x="17105" y="9180"/>
                </a:cubicBezTo>
                <a:cubicBezTo>
                  <a:pt x="17060" y="9221"/>
                  <a:pt x="17028" y="9279"/>
                  <a:pt x="17016" y="9343"/>
                </a:cubicBezTo>
                <a:cubicBezTo>
                  <a:pt x="17003" y="9346"/>
                  <a:pt x="16991" y="9352"/>
                  <a:pt x="16982" y="9362"/>
                </a:cubicBezTo>
                <a:cubicBezTo>
                  <a:pt x="16982" y="9355"/>
                  <a:pt x="16982" y="9348"/>
                  <a:pt x="16982" y="9341"/>
                </a:cubicBezTo>
                <a:cubicBezTo>
                  <a:pt x="16975" y="9289"/>
                  <a:pt x="16949" y="9243"/>
                  <a:pt x="16911" y="9215"/>
                </a:cubicBezTo>
                <a:cubicBezTo>
                  <a:pt x="16890" y="9199"/>
                  <a:pt x="16862" y="9205"/>
                  <a:pt x="16848" y="9229"/>
                </a:cubicBezTo>
                <a:cubicBezTo>
                  <a:pt x="16840" y="9243"/>
                  <a:pt x="16838" y="9261"/>
                  <a:pt x="16843" y="9276"/>
                </a:cubicBezTo>
                <a:cubicBezTo>
                  <a:pt x="16871" y="9366"/>
                  <a:pt x="16826" y="9433"/>
                  <a:pt x="16751" y="9536"/>
                </a:cubicBezTo>
                <a:cubicBezTo>
                  <a:pt x="16732" y="9561"/>
                  <a:pt x="16713" y="9586"/>
                  <a:pt x="16696" y="9613"/>
                </a:cubicBezTo>
                <a:lnTo>
                  <a:pt x="16768" y="9353"/>
                </a:lnTo>
                <a:cubicBezTo>
                  <a:pt x="16863" y="9009"/>
                  <a:pt x="16981" y="8584"/>
                  <a:pt x="17012" y="8511"/>
                </a:cubicBezTo>
                <a:cubicBezTo>
                  <a:pt x="17022" y="8502"/>
                  <a:pt x="17028" y="8487"/>
                  <a:pt x="17028" y="8472"/>
                </a:cubicBezTo>
                <a:cubicBezTo>
                  <a:pt x="17038" y="8422"/>
                  <a:pt x="17152" y="8152"/>
                  <a:pt x="17273" y="7868"/>
                </a:cubicBezTo>
                <a:cubicBezTo>
                  <a:pt x="17520" y="7286"/>
                  <a:pt x="17894" y="6406"/>
                  <a:pt x="18027" y="5900"/>
                </a:cubicBezTo>
                <a:cubicBezTo>
                  <a:pt x="18029" y="5892"/>
                  <a:pt x="18029" y="5884"/>
                  <a:pt x="18027" y="5877"/>
                </a:cubicBezTo>
                <a:cubicBezTo>
                  <a:pt x="18017" y="5807"/>
                  <a:pt x="17987" y="5788"/>
                  <a:pt x="17964" y="5785"/>
                </a:cubicBezTo>
                <a:cubicBezTo>
                  <a:pt x="17874" y="5772"/>
                  <a:pt x="17781" y="5973"/>
                  <a:pt x="17462" y="6778"/>
                </a:cubicBezTo>
                <a:cubicBezTo>
                  <a:pt x="17298" y="7194"/>
                  <a:pt x="17128" y="7625"/>
                  <a:pt x="17005" y="7838"/>
                </a:cubicBezTo>
                <a:cubicBezTo>
                  <a:pt x="17002" y="7843"/>
                  <a:pt x="17000" y="7849"/>
                  <a:pt x="16999" y="7854"/>
                </a:cubicBezTo>
                <a:cubicBezTo>
                  <a:pt x="16866" y="8170"/>
                  <a:pt x="16713" y="8474"/>
                  <a:pt x="16542" y="8764"/>
                </a:cubicBezTo>
                <a:cubicBezTo>
                  <a:pt x="17089" y="7539"/>
                  <a:pt x="17451" y="5726"/>
                  <a:pt x="17524" y="3814"/>
                </a:cubicBezTo>
                <a:cubicBezTo>
                  <a:pt x="17525" y="3787"/>
                  <a:pt x="17508" y="3764"/>
                  <a:pt x="17486" y="3759"/>
                </a:cubicBezTo>
                <a:cubicBezTo>
                  <a:pt x="17463" y="3755"/>
                  <a:pt x="17441" y="3771"/>
                  <a:pt x="17435" y="3796"/>
                </a:cubicBezTo>
                <a:cubicBezTo>
                  <a:pt x="17281" y="4379"/>
                  <a:pt x="17197" y="5028"/>
                  <a:pt x="17109" y="5717"/>
                </a:cubicBezTo>
                <a:cubicBezTo>
                  <a:pt x="16950" y="6947"/>
                  <a:pt x="16785" y="8217"/>
                  <a:pt x="16192" y="9061"/>
                </a:cubicBezTo>
                <a:cubicBezTo>
                  <a:pt x="16533" y="7380"/>
                  <a:pt x="16643" y="5713"/>
                  <a:pt x="16751" y="3723"/>
                </a:cubicBezTo>
                <a:cubicBezTo>
                  <a:pt x="16751" y="3717"/>
                  <a:pt x="16751" y="3711"/>
                  <a:pt x="16751" y="3705"/>
                </a:cubicBezTo>
                <a:cubicBezTo>
                  <a:pt x="16745" y="3683"/>
                  <a:pt x="16727" y="3616"/>
                  <a:pt x="16678" y="3622"/>
                </a:cubicBezTo>
                <a:cubicBezTo>
                  <a:pt x="16601" y="3630"/>
                  <a:pt x="16578" y="3750"/>
                  <a:pt x="16464" y="5223"/>
                </a:cubicBezTo>
                <a:cubicBezTo>
                  <a:pt x="16385" y="6256"/>
                  <a:pt x="16234" y="8180"/>
                  <a:pt x="16068" y="8221"/>
                </a:cubicBezTo>
                <a:cubicBezTo>
                  <a:pt x="16057" y="8221"/>
                  <a:pt x="15958" y="8172"/>
                  <a:pt x="15809" y="7197"/>
                </a:cubicBezTo>
                <a:cubicBezTo>
                  <a:pt x="15807" y="7182"/>
                  <a:pt x="15799" y="7169"/>
                  <a:pt x="15787" y="7162"/>
                </a:cubicBezTo>
                <a:cubicBezTo>
                  <a:pt x="15719" y="7116"/>
                  <a:pt x="15737" y="6907"/>
                  <a:pt x="15753" y="6706"/>
                </a:cubicBezTo>
                <a:cubicBezTo>
                  <a:pt x="15778" y="6390"/>
                  <a:pt x="15807" y="6033"/>
                  <a:pt x="15577" y="5911"/>
                </a:cubicBezTo>
                <a:cubicBezTo>
                  <a:pt x="15564" y="5904"/>
                  <a:pt x="15549" y="5904"/>
                  <a:pt x="15537" y="5911"/>
                </a:cubicBezTo>
                <a:cubicBezTo>
                  <a:pt x="15484" y="5945"/>
                  <a:pt x="15459" y="5945"/>
                  <a:pt x="15453" y="5940"/>
                </a:cubicBezTo>
                <a:cubicBezTo>
                  <a:pt x="15425" y="5918"/>
                  <a:pt x="15441" y="5754"/>
                  <a:pt x="15453" y="5656"/>
                </a:cubicBezTo>
                <a:cubicBezTo>
                  <a:pt x="15472" y="5546"/>
                  <a:pt x="15473" y="5432"/>
                  <a:pt x="15458" y="5321"/>
                </a:cubicBezTo>
                <a:cubicBezTo>
                  <a:pt x="15452" y="5297"/>
                  <a:pt x="15432" y="5281"/>
                  <a:pt x="15411" y="5283"/>
                </a:cubicBezTo>
                <a:cubicBezTo>
                  <a:pt x="15284" y="5293"/>
                  <a:pt x="15272" y="5238"/>
                  <a:pt x="15256" y="5077"/>
                </a:cubicBezTo>
                <a:cubicBezTo>
                  <a:pt x="15254" y="5058"/>
                  <a:pt x="15243" y="5042"/>
                  <a:pt x="15228" y="5035"/>
                </a:cubicBezTo>
                <a:cubicBezTo>
                  <a:pt x="15213" y="5027"/>
                  <a:pt x="15196" y="5030"/>
                  <a:pt x="15183" y="5042"/>
                </a:cubicBezTo>
                <a:cubicBezTo>
                  <a:pt x="14799" y="5383"/>
                  <a:pt x="14740" y="5806"/>
                  <a:pt x="15020" y="6230"/>
                </a:cubicBezTo>
                <a:cubicBezTo>
                  <a:pt x="15026" y="6240"/>
                  <a:pt x="15035" y="6247"/>
                  <a:pt x="15045" y="6250"/>
                </a:cubicBezTo>
                <a:cubicBezTo>
                  <a:pt x="15064" y="6256"/>
                  <a:pt x="15083" y="6257"/>
                  <a:pt x="15103" y="6254"/>
                </a:cubicBezTo>
                <a:cubicBezTo>
                  <a:pt x="15081" y="6501"/>
                  <a:pt x="15029" y="6744"/>
                  <a:pt x="14948" y="6974"/>
                </a:cubicBezTo>
                <a:cubicBezTo>
                  <a:pt x="14803" y="6780"/>
                  <a:pt x="14822" y="6524"/>
                  <a:pt x="14842" y="6253"/>
                </a:cubicBezTo>
                <a:cubicBezTo>
                  <a:pt x="14857" y="6054"/>
                  <a:pt x="14872" y="5849"/>
                  <a:pt x="14812" y="5675"/>
                </a:cubicBezTo>
                <a:cubicBezTo>
                  <a:pt x="14822" y="5666"/>
                  <a:pt x="14830" y="5655"/>
                  <a:pt x="14836" y="5642"/>
                </a:cubicBezTo>
                <a:cubicBezTo>
                  <a:pt x="14866" y="5581"/>
                  <a:pt x="14845" y="5505"/>
                  <a:pt x="14823" y="5424"/>
                </a:cubicBezTo>
                <a:cubicBezTo>
                  <a:pt x="14814" y="5395"/>
                  <a:pt x="14807" y="5366"/>
                  <a:pt x="14803" y="5336"/>
                </a:cubicBezTo>
                <a:lnTo>
                  <a:pt x="14803" y="5302"/>
                </a:lnTo>
                <a:cubicBezTo>
                  <a:pt x="14803" y="5274"/>
                  <a:pt x="14785" y="5250"/>
                  <a:pt x="14761" y="5248"/>
                </a:cubicBezTo>
                <a:lnTo>
                  <a:pt x="14732" y="5248"/>
                </a:lnTo>
                <a:cubicBezTo>
                  <a:pt x="14611" y="5238"/>
                  <a:pt x="14578" y="5324"/>
                  <a:pt x="14571" y="5352"/>
                </a:cubicBezTo>
                <a:cubicBezTo>
                  <a:pt x="14546" y="5448"/>
                  <a:pt x="14607" y="5570"/>
                  <a:pt x="14659" y="5637"/>
                </a:cubicBezTo>
                <a:cubicBezTo>
                  <a:pt x="14659" y="5726"/>
                  <a:pt x="14659" y="5807"/>
                  <a:pt x="14659" y="5885"/>
                </a:cubicBezTo>
                <a:cubicBezTo>
                  <a:pt x="14666" y="5995"/>
                  <a:pt x="14664" y="6106"/>
                  <a:pt x="14654" y="6216"/>
                </a:cubicBezTo>
                <a:cubicBezTo>
                  <a:pt x="14602" y="6340"/>
                  <a:pt x="14577" y="6476"/>
                  <a:pt x="14578" y="6613"/>
                </a:cubicBezTo>
                <a:cubicBezTo>
                  <a:pt x="14572" y="6777"/>
                  <a:pt x="14569" y="6860"/>
                  <a:pt x="14416" y="6901"/>
                </a:cubicBezTo>
                <a:cubicBezTo>
                  <a:pt x="14403" y="6905"/>
                  <a:pt x="14393" y="6914"/>
                  <a:pt x="14386" y="6927"/>
                </a:cubicBezTo>
                <a:cubicBezTo>
                  <a:pt x="14251" y="7211"/>
                  <a:pt x="14256" y="7483"/>
                  <a:pt x="14260" y="7745"/>
                </a:cubicBezTo>
                <a:cubicBezTo>
                  <a:pt x="14265" y="7995"/>
                  <a:pt x="14269" y="8233"/>
                  <a:pt x="14152" y="8465"/>
                </a:cubicBezTo>
                <a:cubicBezTo>
                  <a:pt x="13733" y="7393"/>
                  <a:pt x="13377" y="4842"/>
                  <a:pt x="13236" y="3350"/>
                </a:cubicBezTo>
                <a:cubicBezTo>
                  <a:pt x="13234" y="3326"/>
                  <a:pt x="13218" y="3307"/>
                  <a:pt x="13198" y="3303"/>
                </a:cubicBezTo>
                <a:cubicBezTo>
                  <a:pt x="13171" y="3298"/>
                  <a:pt x="13143" y="3308"/>
                  <a:pt x="13124" y="3331"/>
                </a:cubicBezTo>
                <a:cubicBezTo>
                  <a:pt x="13009" y="3463"/>
                  <a:pt x="13096" y="4112"/>
                  <a:pt x="13301" y="5462"/>
                </a:cubicBezTo>
                <a:cubicBezTo>
                  <a:pt x="13416" y="6219"/>
                  <a:pt x="13534" y="6999"/>
                  <a:pt x="13531" y="7368"/>
                </a:cubicBezTo>
                <a:cubicBezTo>
                  <a:pt x="13332" y="7246"/>
                  <a:pt x="13296" y="7051"/>
                  <a:pt x="13263" y="6877"/>
                </a:cubicBezTo>
                <a:cubicBezTo>
                  <a:pt x="13242" y="6763"/>
                  <a:pt x="13222" y="6655"/>
                  <a:pt x="13154" y="6595"/>
                </a:cubicBezTo>
                <a:lnTo>
                  <a:pt x="12948" y="6208"/>
                </a:lnTo>
                <a:cubicBezTo>
                  <a:pt x="12752" y="5638"/>
                  <a:pt x="12696" y="5190"/>
                  <a:pt x="12636" y="4715"/>
                </a:cubicBezTo>
                <a:cubicBezTo>
                  <a:pt x="12604" y="4459"/>
                  <a:pt x="12570" y="4193"/>
                  <a:pt x="12513" y="3897"/>
                </a:cubicBezTo>
                <a:cubicBezTo>
                  <a:pt x="12510" y="3879"/>
                  <a:pt x="12500" y="3865"/>
                  <a:pt x="12485" y="3859"/>
                </a:cubicBezTo>
                <a:cubicBezTo>
                  <a:pt x="12471" y="3852"/>
                  <a:pt x="12455" y="3855"/>
                  <a:pt x="12442" y="3865"/>
                </a:cubicBezTo>
                <a:cubicBezTo>
                  <a:pt x="12283" y="4003"/>
                  <a:pt x="12377" y="4456"/>
                  <a:pt x="12476" y="4936"/>
                </a:cubicBezTo>
                <a:cubicBezTo>
                  <a:pt x="12504" y="5074"/>
                  <a:pt x="12533" y="5208"/>
                  <a:pt x="12550" y="5322"/>
                </a:cubicBezTo>
                <a:cubicBezTo>
                  <a:pt x="12477" y="5155"/>
                  <a:pt x="12405" y="4944"/>
                  <a:pt x="12330" y="4726"/>
                </a:cubicBezTo>
                <a:cubicBezTo>
                  <a:pt x="12186" y="4307"/>
                  <a:pt x="12037" y="3873"/>
                  <a:pt x="11862" y="3677"/>
                </a:cubicBezTo>
                <a:cubicBezTo>
                  <a:pt x="11847" y="3659"/>
                  <a:pt x="11823" y="3656"/>
                  <a:pt x="11805" y="3670"/>
                </a:cubicBezTo>
                <a:cubicBezTo>
                  <a:pt x="11787" y="3683"/>
                  <a:pt x="11779" y="3708"/>
                  <a:pt x="11786" y="3731"/>
                </a:cubicBezTo>
                <a:cubicBezTo>
                  <a:pt x="12262" y="5391"/>
                  <a:pt x="12946" y="6997"/>
                  <a:pt x="13609" y="8551"/>
                </a:cubicBezTo>
                <a:cubicBezTo>
                  <a:pt x="13805" y="9015"/>
                  <a:pt x="14008" y="9487"/>
                  <a:pt x="14198" y="9951"/>
                </a:cubicBezTo>
                <a:cubicBezTo>
                  <a:pt x="13891" y="9627"/>
                  <a:pt x="13521" y="8891"/>
                  <a:pt x="13240" y="8335"/>
                </a:cubicBezTo>
                <a:cubicBezTo>
                  <a:pt x="12904" y="7666"/>
                  <a:pt x="12816" y="7513"/>
                  <a:pt x="12731" y="7540"/>
                </a:cubicBezTo>
                <a:cubicBezTo>
                  <a:pt x="12677" y="7555"/>
                  <a:pt x="12673" y="7633"/>
                  <a:pt x="12673" y="7659"/>
                </a:cubicBezTo>
                <a:cubicBezTo>
                  <a:pt x="12673" y="7667"/>
                  <a:pt x="12675" y="7674"/>
                  <a:pt x="12677" y="7681"/>
                </a:cubicBezTo>
                <a:cubicBezTo>
                  <a:pt x="12813" y="8038"/>
                  <a:pt x="12969" y="8385"/>
                  <a:pt x="13144" y="8719"/>
                </a:cubicBezTo>
                <a:cubicBezTo>
                  <a:pt x="13228" y="8889"/>
                  <a:pt x="13308" y="9051"/>
                  <a:pt x="13381" y="9208"/>
                </a:cubicBezTo>
                <a:cubicBezTo>
                  <a:pt x="13010" y="8943"/>
                  <a:pt x="12711" y="8418"/>
                  <a:pt x="12420" y="7911"/>
                </a:cubicBezTo>
                <a:cubicBezTo>
                  <a:pt x="12289" y="7673"/>
                  <a:pt x="12148" y="7442"/>
                  <a:pt x="11997" y="7221"/>
                </a:cubicBezTo>
                <a:cubicBezTo>
                  <a:pt x="11988" y="7207"/>
                  <a:pt x="11974" y="7200"/>
                  <a:pt x="11959" y="7201"/>
                </a:cubicBezTo>
                <a:cubicBezTo>
                  <a:pt x="11945" y="7202"/>
                  <a:pt x="11932" y="7210"/>
                  <a:pt x="11924" y="7224"/>
                </a:cubicBezTo>
                <a:cubicBezTo>
                  <a:pt x="11859" y="7333"/>
                  <a:pt x="12201" y="8015"/>
                  <a:pt x="12364" y="8325"/>
                </a:cubicBezTo>
                <a:cubicBezTo>
                  <a:pt x="12244" y="8217"/>
                  <a:pt x="12030" y="7971"/>
                  <a:pt x="11688" y="7476"/>
                </a:cubicBezTo>
                <a:cubicBezTo>
                  <a:pt x="11324" y="6946"/>
                  <a:pt x="11031" y="6446"/>
                  <a:pt x="11011" y="6350"/>
                </a:cubicBezTo>
                <a:cubicBezTo>
                  <a:pt x="11007" y="6328"/>
                  <a:pt x="10992" y="6312"/>
                  <a:pt x="10973" y="6309"/>
                </a:cubicBezTo>
                <a:cubicBezTo>
                  <a:pt x="10954" y="6307"/>
                  <a:pt x="10936" y="6317"/>
                  <a:pt x="10927" y="6336"/>
                </a:cubicBezTo>
                <a:cubicBezTo>
                  <a:pt x="10749" y="6723"/>
                  <a:pt x="11329" y="7418"/>
                  <a:pt x="11892" y="8090"/>
                </a:cubicBezTo>
                <a:cubicBezTo>
                  <a:pt x="12269" y="8541"/>
                  <a:pt x="12659" y="9007"/>
                  <a:pt x="12625" y="9186"/>
                </a:cubicBezTo>
                <a:cubicBezTo>
                  <a:pt x="12621" y="9208"/>
                  <a:pt x="12608" y="9226"/>
                  <a:pt x="12590" y="9235"/>
                </a:cubicBezTo>
                <a:cubicBezTo>
                  <a:pt x="12316" y="9096"/>
                  <a:pt x="11776" y="8525"/>
                  <a:pt x="11298" y="8019"/>
                </a:cubicBezTo>
                <a:cubicBezTo>
                  <a:pt x="10935" y="7635"/>
                  <a:pt x="10593" y="7273"/>
                  <a:pt x="10378" y="7109"/>
                </a:cubicBezTo>
                <a:cubicBezTo>
                  <a:pt x="10360" y="7094"/>
                  <a:pt x="10336" y="7096"/>
                  <a:pt x="10320" y="7113"/>
                </a:cubicBezTo>
                <a:cubicBezTo>
                  <a:pt x="10305" y="7128"/>
                  <a:pt x="10300" y="7154"/>
                  <a:pt x="10309" y="7175"/>
                </a:cubicBezTo>
                <a:cubicBezTo>
                  <a:pt x="10465" y="7558"/>
                  <a:pt x="10979" y="8014"/>
                  <a:pt x="11475" y="8454"/>
                </a:cubicBezTo>
                <a:cubicBezTo>
                  <a:pt x="11877" y="8810"/>
                  <a:pt x="12253" y="9145"/>
                  <a:pt x="12391" y="9398"/>
                </a:cubicBezTo>
                <a:cubicBezTo>
                  <a:pt x="12448" y="9506"/>
                  <a:pt x="12386" y="9875"/>
                  <a:pt x="12307" y="10343"/>
                </a:cubicBezTo>
                <a:cubicBezTo>
                  <a:pt x="12293" y="10421"/>
                  <a:pt x="12279" y="10503"/>
                  <a:pt x="12265" y="10589"/>
                </a:cubicBezTo>
                <a:cubicBezTo>
                  <a:pt x="12248" y="10623"/>
                  <a:pt x="12250" y="10696"/>
                  <a:pt x="12259" y="10901"/>
                </a:cubicBezTo>
                <a:cubicBezTo>
                  <a:pt x="12266" y="11057"/>
                  <a:pt x="12279" y="11375"/>
                  <a:pt x="12246" y="11442"/>
                </a:cubicBezTo>
                <a:cubicBezTo>
                  <a:pt x="12016" y="11515"/>
                  <a:pt x="11240" y="11181"/>
                  <a:pt x="11045" y="11189"/>
                </a:cubicBezTo>
                <a:cubicBezTo>
                  <a:pt x="10850" y="11153"/>
                  <a:pt x="10845" y="10568"/>
                  <a:pt x="10845" y="10376"/>
                </a:cubicBezTo>
                <a:cubicBezTo>
                  <a:pt x="10845" y="10357"/>
                  <a:pt x="10836" y="10340"/>
                  <a:pt x="10822" y="10331"/>
                </a:cubicBezTo>
                <a:cubicBezTo>
                  <a:pt x="10808" y="10321"/>
                  <a:pt x="10790" y="10321"/>
                  <a:pt x="10776" y="10331"/>
                </a:cubicBezTo>
                <a:cubicBezTo>
                  <a:pt x="10617" y="10439"/>
                  <a:pt x="10616" y="10627"/>
                  <a:pt x="10647" y="10794"/>
                </a:cubicBezTo>
                <a:cubicBezTo>
                  <a:pt x="10464" y="10652"/>
                  <a:pt x="10267" y="10535"/>
                  <a:pt x="10060" y="10445"/>
                </a:cubicBezTo>
                <a:lnTo>
                  <a:pt x="10007" y="10479"/>
                </a:lnTo>
                <a:cubicBezTo>
                  <a:pt x="10035" y="10598"/>
                  <a:pt x="10484" y="10841"/>
                  <a:pt x="10696" y="10951"/>
                </a:cubicBezTo>
                <a:cubicBezTo>
                  <a:pt x="10693" y="10962"/>
                  <a:pt x="10693" y="10975"/>
                  <a:pt x="10696" y="10986"/>
                </a:cubicBezTo>
                <a:lnTo>
                  <a:pt x="10280" y="10804"/>
                </a:lnTo>
                <a:cubicBezTo>
                  <a:pt x="10305" y="10894"/>
                  <a:pt x="10478" y="10941"/>
                  <a:pt x="10489" y="11014"/>
                </a:cubicBezTo>
                <a:cubicBezTo>
                  <a:pt x="10147" y="10932"/>
                  <a:pt x="10259" y="10948"/>
                  <a:pt x="10232" y="10912"/>
                </a:cubicBezTo>
                <a:cubicBezTo>
                  <a:pt x="10218" y="10714"/>
                  <a:pt x="10041" y="10929"/>
                  <a:pt x="10031" y="10921"/>
                </a:cubicBezTo>
                <a:cubicBezTo>
                  <a:pt x="9904" y="10823"/>
                  <a:pt x="9764" y="10890"/>
                  <a:pt x="9710" y="10876"/>
                </a:cubicBezTo>
                <a:cubicBezTo>
                  <a:pt x="9672" y="10865"/>
                  <a:pt x="9620" y="10984"/>
                  <a:pt x="9390" y="10876"/>
                </a:cubicBezTo>
                <a:cubicBezTo>
                  <a:pt x="9148" y="10819"/>
                  <a:pt x="9333" y="10686"/>
                  <a:pt x="9306" y="10643"/>
                </a:cubicBezTo>
                <a:lnTo>
                  <a:pt x="9301" y="10635"/>
                </a:lnTo>
                <a:cubicBezTo>
                  <a:pt x="9353" y="10576"/>
                  <a:pt x="9378" y="10491"/>
                  <a:pt x="9367" y="10408"/>
                </a:cubicBezTo>
                <a:cubicBezTo>
                  <a:pt x="9348" y="10300"/>
                  <a:pt x="9259" y="10205"/>
                  <a:pt x="9122" y="10143"/>
                </a:cubicBezTo>
                <a:cubicBezTo>
                  <a:pt x="9115" y="10135"/>
                  <a:pt x="9107" y="10128"/>
                  <a:pt x="9101" y="10119"/>
                </a:cubicBezTo>
                <a:cubicBezTo>
                  <a:pt x="9150" y="10131"/>
                  <a:pt x="9198" y="10154"/>
                  <a:pt x="9241" y="10186"/>
                </a:cubicBezTo>
                <a:cubicBezTo>
                  <a:pt x="9332" y="10246"/>
                  <a:pt x="9395" y="10350"/>
                  <a:pt x="9413" y="10469"/>
                </a:cubicBezTo>
                <a:cubicBezTo>
                  <a:pt x="9415" y="10486"/>
                  <a:pt x="9423" y="10500"/>
                  <a:pt x="9436" y="10508"/>
                </a:cubicBezTo>
                <a:cubicBezTo>
                  <a:pt x="9448" y="10516"/>
                  <a:pt x="9464" y="10516"/>
                  <a:pt x="9477" y="10508"/>
                </a:cubicBezTo>
                <a:cubicBezTo>
                  <a:pt x="9520" y="10491"/>
                  <a:pt x="9567" y="10497"/>
                  <a:pt x="9606" y="10525"/>
                </a:cubicBezTo>
                <a:cubicBezTo>
                  <a:pt x="9690" y="10575"/>
                  <a:pt x="9753" y="10663"/>
                  <a:pt x="9779" y="10767"/>
                </a:cubicBezTo>
                <a:cubicBezTo>
                  <a:pt x="9783" y="10794"/>
                  <a:pt x="9805" y="10812"/>
                  <a:pt x="9828" y="10808"/>
                </a:cubicBezTo>
                <a:cubicBezTo>
                  <a:pt x="9851" y="10806"/>
                  <a:pt x="9869" y="10783"/>
                  <a:pt x="9869" y="10757"/>
                </a:cubicBezTo>
                <a:cubicBezTo>
                  <a:pt x="9869" y="8073"/>
                  <a:pt x="9984" y="3963"/>
                  <a:pt x="10209" y="1635"/>
                </a:cubicBezTo>
                <a:cubicBezTo>
                  <a:pt x="10211" y="1626"/>
                  <a:pt x="10211" y="1617"/>
                  <a:pt x="10209" y="1609"/>
                </a:cubicBezTo>
                <a:cubicBezTo>
                  <a:pt x="10200" y="1581"/>
                  <a:pt x="10177" y="1564"/>
                  <a:pt x="10151" y="1565"/>
                </a:cubicBezTo>
                <a:cubicBezTo>
                  <a:pt x="10063" y="1578"/>
                  <a:pt x="9998" y="1946"/>
                  <a:pt x="9604" y="5298"/>
                </a:cubicBezTo>
                <a:cubicBezTo>
                  <a:pt x="9489" y="6278"/>
                  <a:pt x="9378" y="7214"/>
                  <a:pt x="9305" y="7715"/>
                </a:cubicBezTo>
                <a:cubicBezTo>
                  <a:pt x="9207" y="6696"/>
                  <a:pt x="9329" y="5450"/>
                  <a:pt x="9448" y="4242"/>
                </a:cubicBezTo>
                <a:cubicBezTo>
                  <a:pt x="9589" y="2820"/>
                  <a:pt x="9733" y="1349"/>
                  <a:pt x="9520" y="235"/>
                </a:cubicBezTo>
                <a:cubicBezTo>
                  <a:pt x="9514" y="207"/>
                  <a:pt x="9489" y="190"/>
                  <a:pt x="9465" y="196"/>
                </a:cubicBezTo>
                <a:cubicBezTo>
                  <a:pt x="9442" y="203"/>
                  <a:pt x="9427" y="228"/>
                  <a:pt x="9431" y="255"/>
                </a:cubicBezTo>
                <a:cubicBezTo>
                  <a:pt x="9488" y="646"/>
                  <a:pt x="9368" y="1834"/>
                  <a:pt x="9254" y="2984"/>
                </a:cubicBezTo>
                <a:cubicBezTo>
                  <a:pt x="9162" y="3906"/>
                  <a:pt x="9075" y="4777"/>
                  <a:pt x="9082" y="5220"/>
                </a:cubicBezTo>
                <a:cubicBezTo>
                  <a:pt x="9082" y="5242"/>
                  <a:pt x="9094" y="5261"/>
                  <a:pt x="9113" y="5269"/>
                </a:cubicBezTo>
                <a:cubicBezTo>
                  <a:pt x="9119" y="5270"/>
                  <a:pt x="9125" y="5270"/>
                  <a:pt x="9131" y="5269"/>
                </a:cubicBezTo>
                <a:cubicBezTo>
                  <a:pt x="9121" y="5328"/>
                  <a:pt x="9111" y="5383"/>
                  <a:pt x="9101" y="5435"/>
                </a:cubicBezTo>
                <a:cubicBezTo>
                  <a:pt x="8962" y="4707"/>
                  <a:pt x="9012" y="3852"/>
                  <a:pt x="9060" y="3020"/>
                </a:cubicBezTo>
                <a:cubicBezTo>
                  <a:pt x="9113" y="2099"/>
                  <a:pt x="9168" y="1147"/>
                  <a:pt x="8972" y="355"/>
                </a:cubicBezTo>
                <a:cubicBezTo>
                  <a:pt x="8966" y="331"/>
                  <a:pt x="8946" y="315"/>
                  <a:pt x="8925" y="317"/>
                </a:cubicBezTo>
                <a:cubicBezTo>
                  <a:pt x="8903" y="319"/>
                  <a:pt x="8885" y="339"/>
                  <a:pt x="8883" y="364"/>
                </a:cubicBezTo>
                <a:cubicBezTo>
                  <a:pt x="8833" y="923"/>
                  <a:pt x="8830" y="1536"/>
                  <a:pt x="8829" y="2130"/>
                </a:cubicBezTo>
                <a:cubicBezTo>
                  <a:pt x="8829" y="2496"/>
                  <a:pt x="8829" y="2872"/>
                  <a:pt x="8813" y="3236"/>
                </a:cubicBezTo>
                <a:cubicBezTo>
                  <a:pt x="8792" y="2773"/>
                  <a:pt x="8791" y="2200"/>
                  <a:pt x="8790" y="1641"/>
                </a:cubicBezTo>
                <a:cubicBezTo>
                  <a:pt x="8790" y="1033"/>
                  <a:pt x="8790" y="458"/>
                  <a:pt x="8762" y="47"/>
                </a:cubicBezTo>
                <a:cubicBezTo>
                  <a:pt x="8759" y="18"/>
                  <a:pt x="8737" y="-3"/>
                  <a:pt x="8712" y="0"/>
                </a:cubicBezTo>
                <a:cubicBezTo>
                  <a:pt x="8693" y="2"/>
                  <a:pt x="8678" y="18"/>
                  <a:pt x="8673" y="39"/>
                </a:cubicBezTo>
                <a:cubicBezTo>
                  <a:pt x="8446" y="1149"/>
                  <a:pt x="8364" y="2544"/>
                  <a:pt x="8435" y="3889"/>
                </a:cubicBezTo>
                <a:cubicBezTo>
                  <a:pt x="8392" y="3177"/>
                  <a:pt x="8313" y="2469"/>
                  <a:pt x="8196" y="1769"/>
                </a:cubicBezTo>
                <a:cubicBezTo>
                  <a:pt x="8191" y="1743"/>
                  <a:pt x="8171" y="1725"/>
                  <a:pt x="8148" y="1728"/>
                </a:cubicBezTo>
                <a:cubicBezTo>
                  <a:pt x="8125" y="1730"/>
                  <a:pt x="8107" y="1751"/>
                  <a:pt x="8106" y="1777"/>
                </a:cubicBezTo>
                <a:cubicBezTo>
                  <a:pt x="8013" y="3688"/>
                  <a:pt x="8106" y="4407"/>
                  <a:pt x="8214" y="5238"/>
                </a:cubicBezTo>
                <a:cubicBezTo>
                  <a:pt x="8237" y="5411"/>
                  <a:pt x="8260" y="5587"/>
                  <a:pt x="8282" y="5781"/>
                </a:cubicBezTo>
                <a:cubicBezTo>
                  <a:pt x="8269" y="5767"/>
                  <a:pt x="8251" y="5762"/>
                  <a:pt x="8234" y="5770"/>
                </a:cubicBezTo>
                <a:cubicBezTo>
                  <a:pt x="8216" y="5777"/>
                  <a:pt x="8204" y="5798"/>
                  <a:pt x="8205" y="5821"/>
                </a:cubicBezTo>
                <a:lnTo>
                  <a:pt x="8239" y="6793"/>
                </a:lnTo>
                <a:cubicBezTo>
                  <a:pt x="8239" y="6810"/>
                  <a:pt x="8412" y="8397"/>
                  <a:pt x="8567" y="9435"/>
                </a:cubicBezTo>
                <a:cubicBezTo>
                  <a:pt x="8222" y="8886"/>
                  <a:pt x="7931" y="8408"/>
                  <a:pt x="7677" y="7922"/>
                </a:cubicBezTo>
                <a:cubicBezTo>
                  <a:pt x="6902" y="5324"/>
                  <a:pt x="6183" y="3412"/>
                  <a:pt x="5969" y="3375"/>
                </a:cubicBezTo>
                <a:cubicBezTo>
                  <a:pt x="5944" y="3370"/>
                  <a:pt x="5920" y="3382"/>
                  <a:pt x="5906" y="3406"/>
                </a:cubicBezTo>
                <a:cubicBezTo>
                  <a:pt x="5797" y="3579"/>
                  <a:pt x="6237" y="5058"/>
                  <a:pt x="7056" y="7097"/>
                </a:cubicBezTo>
                <a:cubicBezTo>
                  <a:pt x="6245" y="5471"/>
                  <a:pt x="5549" y="4042"/>
                  <a:pt x="5166" y="2200"/>
                </a:cubicBezTo>
                <a:cubicBezTo>
                  <a:pt x="5161" y="2175"/>
                  <a:pt x="5141" y="2158"/>
                  <a:pt x="5119" y="2159"/>
                </a:cubicBezTo>
                <a:cubicBezTo>
                  <a:pt x="5067" y="2163"/>
                  <a:pt x="5021" y="2199"/>
                  <a:pt x="5000" y="2253"/>
                </a:cubicBezTo>
                <a:cubicBezTo>
                  <a:pt x="4845" y="2608"/>
                  <a:pt x="5421" y="4111"/>
                  <a:pt x="5931" y="5310"/>
                </a:cubicBezTo>
                <a:cubicBezTo>
                  <a:pt x="6452" y="6535"/>
                  <a:pt x="7141" y="7989"/>
                  <a:pt x="7669" y="8981"/>
                </a:cubicBezTo>
                <a:cubicBezTo>
                  <a:pt x="6111" y="7406"/>
                  <a:pt x="4411" y="4981"/>
                  <a:pt x="2858" y="2108"/>
                </a:cubicBezTo>
                <a:cubicBezTo>
                  <a:pt x="2845" y="2084"/>
                  <a:pt x="2817" y="2076"/>
                  <a:pt x="2795" y="2091"/>
                </a:cubicBezTo>
                <a:cubicBezTo>
                  <a:pt x="2778" y="2104"/>
                  <a:pt x="2770" y="2128"/>
                  <a:pt x="2775" y="2151"/>
                </a:cubicBezTo>
                <a:cubicBezTo>
                  <a:pt x="3298" y="4191"/>
                  <a:pt x="4815" y="6002"/>
                  <a:pt x="6282" y="7754"/>
                </a:cubicBezTo>
                <a:cubicBezTo>
                  <a:pt x="6554" y="8078"/>
                  <a:pt x="6815" y="8390"/>
                  <a:pt x="7065" y="8698"/>
                </a:cubicBezTo>
                <a:cubicBezTo>
                  <a:pt x="4890" y="6935"/>
                  <a:pt x="3245" y="4210"/>
                  <a:pt x="1652" y="1571"/>
                </a:cubicBezTo>
                <a:lnTo>
                  <a:pt x="1360" y="1085"/>
                </a:lnTo>
                <a:cubicBezTo>
                  <a:pt x="1347" y="1064"/>
                  <a:pt x="1322" y="1057"/>
                  <a:pt x="1302" y="1069"/>
                </a:cubicBezTo>
                <a:close/>
              </a:path>
            </a:pathLst>
          </a:custGeom>
          <a:solidFill>
            <a:srgbClr val="313E35">
              <a:alpha val="82000"/>
            </a:srgbClr>
          </a:solidFill>
          <a:ln w="12700">
            <a:miter lim="400000"/>
          </a:ln>
        </p:spPr>
        <p:txBody>
          <a:bodyPr lIns="45718" tIns="45718" rIns="45718" bIns="45718" anchor="ctr"/>
          <a:lstStyle/>
          <a:p>
            <a:pPr>
              <a:defRPr>
                <a:solidFill>
                  <a:srgbClr val="FFFFFF"/>
                </a:solidFill>
                <a:latin typeface="Dante"/>
                <a:ea typeface="Dante"/>
                <a:cs typeface="Dante"/>
                <a:sym typeface="Dante"/>
              </a:defRPr>
            </a:pPr>
          </a:p>
        </p:txBody>
      </p:sp>
      <p:sp>
        <p:nvSpPr>
          <p:cNvPr id="1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losing">
    <p:spTree>
      <p:nvGrpSpPr>
        <p:cNvPr id="1" name=""/>
        <p:cNvGrpSpPr/>
        <p:nvPr/>
      </p:nvGrpSpPr>
      <p:grpSpPr>
        <a:xfrm>
          <a:off x="0" y="0"/>
          <a:ext cx="0" cy="0"/>
          <a:chOff x="0" y="0"/>
          <a:chExt cx="0" cy="0"/>
        </a:xfrm>
      </p:grpSpPr>
      <p:sp>
        <p:nvSpPr>
          <p:cNvPr id="147"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p>
        </p:txBody>
      </p:sp>
      <p:sp>
        <p:nvSpPr>
          <p:cNvPr id="148" name="Title Text"/>
          <p:cNvSpPr txBox="1"/>
          <p:nvPr>
            <p:ph type="title"/>
          </p:nvPr>
        </p:nvSpPr>
        <p:spPr>
          <a:xfrm>
            <a:off x="485775" y="647700"/>
            <a:ext cx="3680396" cy="1403344"/>
          </a:xfrm>
          <a:prstGeom prst="rect">
            <a:avLst/>
          </a:prstGeom>
        </p:spPr>
        <p:txBody>
          <a:bodyPr/>
          <a:lstStyle>
            <a:lvl1pPr algn="ctr"/>
          </a:lstStyle>
          <a:p>
            <a:pPr/>
            <a:r>
              <a:t>Title Text</a:t>
            </a:r>
          </a:p>
        </p:txBody>
      </p:sp>
      <p:sp>
        <p:nvSpPr>
          <p:cNvPr id="149" name="Body Level One…"/>
          <p:cNvSpPr txBox="1"/>
          <p:nvPr>
            <p:ph type="body" sz="quarter" idx="1"/>
          </p:nvPr>
        </p:nvSpPr>
        <p:spPr>
          <a:xfrm>
            <a:off x="647701" y="2683104"/>
            <a:ext cx="3364358" cy="3673246"/>
          </a:xfrm>
          <a:prstGeom prst="rect">
            <a:avLst/>
          </a:prstGeom>
        </p:spPr>
        <p:txBody>
          <a:bodyPr/>
          <a:lstStyle>
            <a:lvl1pPr marL="0" indent="0" algn="ctr">
              <a:buSzTx/>
              <a:buFontTx/>
              <a:buNone/>
            </a:lvl1pPr>
            <a:lvl2pPr algn="ctr">
              <a:buFontTx/>
            </a:lvl2pPr>
            <a:lvl3pPr algn="ctr">
              <a:buFontTx/>
            </a:lvl3pPr>
            <a:lvl4pPr algn="ctr">
              <a:buFontTx/>
            </a:lvl4pPr>
            <a:lvl5pPr algn="ctr">
              <a:buFontTx/>
            </a:lvl5pPr>
          </a:lstStyle>
          <a:p>
            <a:pPr/>
            <a:r>
              <a:t>Body Level One</a:t>
            </a:r>
          </a:p>
          <a:p>
            <a:pPr lvl="1"/>
            <a:r>
              <a:t>Body Level Two</a:t>
            </a:r>
          </a:p>
          <a:p>
            <a:pPr lvl="2"/>
            <a:r>
              <a:t>Body Level Three</a:t>
            </a:r>
          </a:p>
          <a:p>
            <a:pPr lvl="3"/>
            <a:r>
              <a:t>Body Level Four</a:t>
            </a:r>
          </a:p>
          <a:p>
            <a:pPr lvl="4"/>
            <a:r>
              <a:t>Body Level Five</a:t>
            </a:r>
          </a:p>
        </p:txBody>
      </p:sp>
      <p:sp>
        <p:nvSpPr>
          <p:cNvPr id="150" name="Picture Placeholder 10"/>
          <p:cNvSpPr/>
          <p:nvPr>
            <p:ph type="pic" idx="21"/>
          </p:nvPr>
        </p:nvSpPr>
        <p:spPr>
          <a:xfrm>
            <a:off x="4575047" y="0"/>
            <a:ext cx="7616953" cy="6858000"/>
          </a:xfrm>
          <a:prstGeom prst="rect">
            <a:avLst/>
          </a:prstGeom>
        </p:spPr>
        <p:txBody>
          <a:bodyPr lIns="91439" tIns="45719" rIns="91439" bIns="45719">
            <a:noAutofit/>
          </a:bodyPr>
          <a:lstStyle/>
          <a:p>
            <a:pPr/>
          </a:p>
        </p:txBody>
      </p:sp>
      <p:sp>
        <p:nvSpPr>
          <p:cNvPr id="151" name="Straight Connector 6"/>
          <p:cNvSpPr/>
          <p:nvPr/>
        </p:nvSpPr>
        <p:spPr>
          <a:xfrm>
            <a:off x="1152098" y="2302005"/>
            <a:ext cx="2253019" cy="2"/>
          </a:xfrm>
          <a:prstGeom prst="line">
            <a:avLst/>
          </a:prstGeom>
          <a:ln w="19050">
            <a:solidFill>
              <a:srgbClr val="313E35">
                <a:alpha val="80000"/>
              </a:srgbClr>
            </a:solidFill>
            <a:miter/>
          </a:ln>
        </p:spPr>
        <p:txBody>
          <a:bodyPr lIns="45718" tIns="45718" rIns="45718" bIns="45718"/>
          <a:lstStyle/>
          <a:p>
            <a:pPr/>
          </a:p>
        </p:txBody>
      </p:sp>
      <p:sp>
        <p:nvSpPr>
          <p:cNvPr id="15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lide">
    <p:spTree>
      <p:nvGrpSpPr>
        <p:cNvPr id="1" name=""/>
        <p:cNvGrpSpPr/>
        <p:nvPr/>
      </p:nvGrpSpPr>
      <p:grpSpPr>
        <a:xfrm>
          <a:off x="0" y="0"/>
          <a:ext cx="0" cy="0"/>
          <a:chOff x="0" y="0"/>
          <a:chExt cx="0" cy="0"/>
        </a:xfrm>
      </p:grpSpPr>
      <p:sp>
        <p:nvSpPr>
          <p:cNvPr id="159" name="Title Text"/>
          <p:cNvSpPr txBox="1"/>
          <p:nvPr>
            <p:ph type="title"/>
          </p:nvPr>
        </p:nvSpPr>
        <p:spPr>
          <a:xfrm>
            <a:off x="1838112" y="2851343"/>
            <a:ext cx="8490582" cy="1746195"/>
          </a:xfrm>
          <a:prstGeom prst="rect">
            <a:avLst/>
          </a:prstGeom>
        </p:spPr>
        <p:txBody>
          <a:bodyPr anchor="b"/>
          <a:lstStyle>
            <a:lvl1pPr algn="ctr">
              <a:lnSpc>
                <a:spcPct val="90000"/>
              </a:lnSpc>
              <a:defRPr sz="4400"/>
            </a:lvl1pPr>
          </a:lstStyle>
          <a:p>
            <a:pPr/>
            <a:r>
              <a:t>Title Text</a:t>
            </a:r>
          </a:p>
        </p:txBody>
      </p:sp>
      <p:sp>
        <p:nvSpPr>
          <p:cNvPr id="160" name="Body Level One…"/>
          <p:cNvSpPr txBox="1"/>
          <p:nvPr>
            <p:ph type="body" sz="quarter" idx="1"/>
          </p:nvPr>
        </p:nvSpPr>
        <p:spPr>
          <a:xfrm>
            <a:off x="2767350" y="4846920"/>
            <a:ext cx="6632107" cy="951490"/>
          </a:xfrm>
          <a:prstGeom prst="rect">
            <a:avLst/>
          </a:prstGeom>
        </p:spPr>
        <p:txBody>
          <a:bodyPr/>
          <a:lstStyle>
            <a:lvl1pPr marL="0" indent="0" algn="ctr">
              <a:lnSpc>
                <a:spcPct val="150000"/>
              </a:lnSpc>
              <a:buSzTx/>
              <a:buFontTx/>
              <a:buNone/>
              <a:defRPr cap="all" spc="600" sz="1600">
                <a:solidFill>
                  <a:srgbClr val="E2D4CA">
                    <a:alpha val="75000"/>
                  </a:srgbClr>
                </a:solidFill>
              </a:defRPr>
            </a:lvl1pPr>
            <a:lvl2pPr algn="ctr">
              <a:lnSpc>
                <a:spcPct val="150000"/>
              </a:lnSpc>
              <a:buFontTx/>
              <a:defRPr cap="all" spc="600" sz="1600">
                <a:solidFill>
                  <a:srgbClr val="E2D4CA">
                    <a:alpha val="75000"/>
                  </a:srgbClr>
                </a:solidFill>
              </a:defRPr>
            </a:lvl2pPr>
            <a:lvl3pPr marL="0" indent="0" algn="ctr">
              <a:lnSpc>
                <a:spcPct val="150000"/>
              </a:lnSpc>
              <a:buSzTx/>
              <a:buFontTx/>
              <a:buNone/>
              <a:defRPr cap="all" spc="600" sz="1600">
                <a:solidFill>
                  <a:srgbClr val="E2D4CA">
                    <a:alpha val="75000"/>
                  </a:srgbClr>
                </a:solidFill>
              </a:defRPr>
            </a:lvl3pPr>
            <a:lvl4pPr algn="ctr">
              <a:lnSpc>
                <a:spcPct val="150000"/>
              </a:lnSpc>
              <a:buFontTx/>
              <a:defRPr cap="all" spc="600" sz="1600">
                <a:solidFill>
                  <a:srgbClr val="E2D4CA">
                    <a:alpha val="75000"/>
                  </a:srgbClr>
                </a:solidFill>
              </a:defRPr>
            </a:lvl4pPr>
            <a:lvl5pPr marL="0" indent="0" algn="ctr">
              <a:lnSpc>
                <a:spcPct val="150000"/>
              </a:lnSpc>
              <a:buSzTx/>
              <a:buFontTx/>
              <a:buNone/>
              <a:defRPr cap="all" spc="600" sz="1600">
                <a:solidFill>
                  <a:srgbClr val="E2D4CA">
                    <a:alpha val="75000"/>
                  </a:srgbClr>
                </a:solidFill>
              </a:defRPr>
            </a:lvl5pPr>
          </a:lstStyle>
          <a:p>
            <a:pPr/>
            <a:r>
              <a:t>Body Level One</a:t>
            </a:r>
          </a:p>
          <a:p>
            <a:pPr lvl="1"/>
            <a:r>
              <a:t>Body Level Two</a:t>
            </a:r>
          </a:p>
          <a:p>
            <a:pPr lvl="2"/>
            <a:r>
              <a:t>Body Level Three</a:t>
            </a:r>
          </a:p>
          <a:p>
            <a:pPr lvl="3"/>
            <a:r>
              <a:t>Body Level Four</a:t>
            </a:r>
          </a:p>
          <a:p>
            <a:pPr lvl="4"/>
            <a:r>
              <a:t>Body Level Five</a:t>
            </a:r>
          </a:p>
        </p:txBody>
      </p:sp>
      <p:sp>
        <p:nvSpPr>
          <p:cNvPr id="161" name="Freeform: Shape 12"/>
          <p:cNvSpPr/>
          <p:nvPr/>
        </p:nvSpPr>
        <p:spPr>
          <a:xfrm flipH="1" rot="20618895">
            <a:off x="5561177" y="1911554"/>
            <a:ext cx="1044435" cy="908558"/>
          </a:xfrm>
          <a:custGeom>
            <a:avLst/>
            <a:gdLst/>
            <a:ahLst/>
            <a:cxnLst>
              <a:cxn ang="0">
                <a:pos x="wd2" y="hd2"/>
              </a:cxn>
              <a:cxn ang="5400000">
                <a:pos x="wd2" y="hd2"/>
              </a:cxn>
              <a:cxn ang="10800000">
                <a:pos x="wd2" y="hd2"/>
              </a:cxn>
              <a:cxn ang="16200000">
                <a:pos x="wd2" y="hd2"/>
              </a:cxn>
            </a:cxnLst>
            <a:rect l="0" t="0" r="r" b="b"/>
            <a:pathLst>
              <a:path w="21550" h="21597" fill="norm" stroke="1" extrusionOk="0">
                <a:moveTo>
                  <a:pt x="14902" y="13468"/>
                </a:moveTo>
                <a:cubicBezTo>
                  <a:pt x="15000" y="13486"/>
                  <a:pt x="15095" y="13518"/>
                  <a:pt x="15186" y="13563"/>
                </a:cubicBezTo>
                <a:cubicBezTo>
                  <a:pt x="15116" y="13623"/>
                  <a:pt x="15043" y="13678"/>
                  <a:pt x="14968" y="13728"/>
                </a:cubicBezTo>
                <a:lnTo>
                  <a:pt x="14969" y="13728"/>
                </a:lnTo>
                <a:cubicBezTo>
                  <a:pt x="14961" y="13733"/>
                  <a:pt x="14955" y="13741"/>
                  <a:pt x="14951" y="13750"/>
                </a:cubicBezTo>
                <a:cubicBezTo>
                  <a:pt x="14326" y="15249"/>
                  <a:pt x="14005" y="15644"/>
                  <a:pt x="13771" y="15936"/>
                </a:cubicBezTo>
                <a:cubicBezTo>
                  <a:pt x="13720" y="15998"/>
                  <a:pt x="13672" y="16057"/>
                  <a:pt x="13626" y="16121"/>
                </a:cubicBezTo>
                <a:cubicBezTo>
                  <a:pt x="13595" y="16153"/>
                  <a:pt x="13528" y="16234"/>
                  <a:pt x="13360" y="16438"/>
                </a:cubicBezTo>
                <a:lnTo>
                  <a:pt x="13195" y="16637"/>
                </a:lnTo>
                <a:cubicBezTo>
                  <a:pt x="13321" y="16385"/>
                  <a:pt x="13529" y="15958"/>
                  <a:pt x="13733" y="15530"/>
                </a:cubicBezTo>
                <a:cubicBezTo>
                  <a:pt x="14042" y="14884"/>
                  <a:pt x="14143" y="14669"/>
                  <a:pt x="14164" y="14585"/>
                </a:cubicBezTo>
                <a:cubicBezTo>
                  <a:pt x="14310" y="14259"/>
                  <a:pt x="14701" y="13671"/>
                  <a:pt x="14902" y="13468"/>
                </a:cubicBezTo>
                <a:close/>
                <a:moveTo>
                  <a:pt x="15479" y="12304"/>
                </a:moveTo>
                <a:lnTo>
                  <a:pt x="15480" y="12305"/>
                </a:lnTo>
                <a:lnTo>
                  <a:pt x="15480" y="12304"/>
                </a:lnTo>
                <a:close/>
                <a:moveTo>
                  <a:pt x="12535" y="12099"/>
                </a:moveTo>
                <a:cubicBezTo>
                  <a:pt x="12579" y="12080"/>
                  <a:pt x="12636" y="12063"/>
                  <a:pt x="12709" y="12053"/>
                </a:cubicBezTo>
                <a:cubicBezTo>
                  <a:pt x="13097" y="12065"/>
                  <a:pt x="13194" y="12284"/>
                  <a:pt x="13363" y="12390"/>
                </a:cubicBezTo>
                <a:cubicBezTo>
                  <a:pt x="13522" y="12481"/>
                  <a:pt x="13691" y="12549"/>
                  <a:pt x="13864" y="12594"/>
                </a:cubicBezTo>
                <a:cubicBezTo>
                  <a:pt x="14196" y="12701"/>
                  <a:pt x="14307" y="12804"/>
                  <a:pt x="14524" y="12991"/>
                </a:cubicBezTo>
                <a:cubicBezTo>
                  <a:pt x="14482" y="13008"/>
                  <a:pt x="14137" y="13069"/>
                  <a:pt x="14094" y="13085"/>
                </a:cubicBezTo>
                <a:lnTo>
                  <a:pt x="14070" y="13094"/>
                </a:lnTo>
                <a:cubicBezTo>
                  <a:pt x="13459" y="13335"/>
                  <a:pt x="12615" y="13608"/>
                  <a:pt x="12019" y="13565"/>
                </a:cubicBezTo>
                <a:cubicBezTo>
                  <a:pt x="12023" y="13531"/>
                  <a:pt x="12029" y="13490"/>
                  <a:pt x="12036" y="13442"/>
                </a:cubicBezTo>
                <a:cubicBezTo>
                  <a:pt x="12038" y="13433"/>
                  <a:pt x="12040" y="13423"/>
                  <a:pt x="12040" y="13414"/>
                </a:cubicBezTo>
                <a:cubicBezTo>
                  <a:pt x="12102" y="13028"/>
                  <a:pt x="12252" y="12327"/>
                  <a:pt x="12342" y="12273"/>
                </a:cubicBezTo>
                <a:cubicBezTo>
                  <a:pt x="12385" y="12246"/>
                  <a:pt x="12404" y="12158"/>
                  <a:pt x="12535" y="12099"/>
                </a:cubicBezTo>
                <a:close/>
                <a:moveTo>
                  <a:pt x="16384" y="10277"/>
                </a:moveTo>
                <a:lnTo>
                  <a:pt x="16385" y="10277"/>
                </a:lnTo>
                <a:cubicBezTo>
                  <a:pt x="16375" y="10451"/>
                  <a:pt x="16283" y="10843"/>
                  <a:pt x="16161" y="11204"/>
                </a:cubicBezTo>
                <a:cubicBezTo>
                  <a:pt x="16112" y="11286"/>
                  <a:pt x="15960" y="11756"/>
                  <a:pt x="15898" y="12095"/>
                </a:cubicBezTo>
                <a:cubicBezTo>
                  <a:pt x="15887" y="11379"/>
                  <a:pt x="16248" y="10560"/>
                  <a:pt x="16384" y="10277"/>
                </a:cubicBezTo>
                <a:close/>
                <a:moveTo>
                  <a:pt x="10961" y="11509"/>
                </a:moveTo>
                <a:cubicBezTo>
                  <a:pt x="11406" y="11620"/>
                  <a:pt x="11751" y="11693"/>
                  <a:pt x="12054" y="11806"/>
                </a:cubicBezTo>
                <a:cubicBezTo>
                  <a:pt x="12165" y="11790"/>
                  <a:pt x="12216" y="11895"/>
                  <a:pt x="12121" y="12232"/>
                </a:cubicBezTo>
                <a:lnTo>
                  <a:pt x="11990" y="13222"/>
                </a:lnTo>
                <a:cubicBezTo>
                  <a:pt x="12017" y="13589"/>
                  <a:pt x="11961" y="13375"/>
                  <a:pt x="11926" y="13396"/>
                </a:cubicBezTo>
                <a:cubicBezTo>
                  <a:pt x="11883" y="13423"/>
                  <a:pt x="11780" y="13573"/>
                  <a:pt x="11733" y="13528"/>
                </a:cubicBezTo>
                <a:cubicBezTo>
                  <a:pt x="11530" y="12910"/>
                  <a:pt x="11046" y="11946"/>
                  <a:pt x="10961" y="11509"/>
                </a:cubicBezTo>
                <a:close/>
                <a:moveTo>
                  <a:pt x="15655" y="9445"/>
                </a:moveTo>
                <a:cubicBezTo>
                  <a:pt x="15654" y="9452"/>
                  <a:pt x="15654" y="9460"/>
                  <a:pt x="15654" y="9467"/>
                </a:cubicBezTo>
                <a:lnTo>
                  <a:pt x="15663" y="9454"/>
                </a:lnTo>
                <a:close/>
                <a:moveTo>
                  <a:pt x="15639" y="9209"/>
                </a:moveTo>
                <a:cubicBezTo>
                  <a:pt x="15649" y="9390"/>
                  <a:pt x="15696" y="9438"/>
                  <a:pt x="15734" y="9426"/>
                </a:cubicBezTo>
                <a:cubicBezTo>
                  <a:pt x="15640" y="9607"/>
                  <a:pt x="15567" y="9619"/>
                  <a:pt x="15639" y="9209"/>
                </a:cubicBezTo>
                <a:close/>
                <a:moveTo>
                  <a:pt x="16762" y="8701"/>
                </a:moveTo>
                <a:cubicBezTo>
                  <a:pt x="16780" y="9729"/>
                  <a:pt x="15525" y="10834"/>
                  <a:pt x="15754" y="12439"/>
                </a:cubicBezTo>
                <a:cubicBezTo>
                  <a:pt x="15752" y="13592"/>
                  <a:pt x="15581" y="12494"/>
                  <a:pt x="15505" y="12315"/>
                </a:cubicBezTo>
                <a:lnTo>
                  <a:pt x="15480" y="12305"/>
                </a:lnTo>
                <a:lnTo>
                  <a:pt x="15476" y="12387"/>
                </a:lnTo>
                <a:cubicBezTo>
                  <a:pt x="15495" y="12617"/>
                  <a:pt x="15674" y="13026"/>
                  <a:pt x="15149" y="12206"/>
                </a:cubicBezTo>
                <a:cubicBezTo>
                  <a:pt x="14727" y="11749"/>
                  <a:pt x="13367" y="10386"/>
                  <a:pt x="13363" y="10133"/>
                </a:cubicBezTo>
                <a:cubicBezTo>
                  <a:pt x="13363" y="10024"/>
                  <a:pt x="13780" y="10354"/>
                  <a:pt x="14238" y="10678"/>
                </a:cubicBezTo>
                <a:lnTo>
                  <a:pt x="14228" y="10662"/>
                </a:lnTo>
                <a:cubicBezTo>
                  <a:pt x="14770" y="11037"/>
                  <a:pt x="15687" y="13262"/>
                  <a:pt x="15266" y="11249"/>
                </a:cubicBezTo>
                <a:cubicBezTo>
                  <a:pt x="15542" y="10994"/>
                  <a:pt x="15050" y="11222"/>
                  <a:pt x="15078" y="10851"/>
                </a:cubicBezTo>
                <a:cubicBezTo>
                  <a:pt x="14925" y="10792"/>
                  <a:pt x="14701" y="10883"/>
                  <a:pt x="14266" y="10207"/>
                </a:cubicBezTo>
                <a:cubicBezTo>
                  <a:pt x="14410" y="10231"/>
                  <a:pt x="15102" y="11159"/>
                  <a:pt x="14982" y="10637"/>
                </a:cubicBezTo>
                <a:cubicBezTo>
                  <a:pt x="15069" y="10770"/>
                  <a:pt x="15121" y="10976"/>
                  <a:pt x="15332" y="10880"/>
                </a:cubicBezTo>
                <a:cubicBezTo>
                  <a:pt x="15105" y="10482"/>
                  <a:pt x="14972" y="10345"/>
                  <a:pt x="14970" y="9770"/>
                </a:cubicBezTo>
                <a:cubicBezTo>
                  <a:pt x="15022" y="9664"/>
                  <a:pt x="15109" y="9495"/>
                  <a:pt x="15109" y="9495"/>
                </a:cubicBezTo>
                <a:cubicBezTo>
                  <a:pt x="15112" y="9497"/>
                  <a:pt x="15114" y="9500"/>
                  <a:pt x="15116" y="9504"/>
                </a:cubicBezTo>
                <a:cubicBezTo>
                  <a:pt x="15525" y="8863"/>
                  <a:pt x="15507" y="9984"/>
                  <a:pt x="15558" y="10529"/>
                </a:cubicBezTo>
                <a:cubicBezTo>
                  <a:pt x="15690" y="10206"/>
                  <a:pt x="16244" y="9553"/>
                  <a:pt x="15673" y="9933"/>
                </a:cubicBezTo>
                <a:cubicBezTo>
                  <a:pt x="16170" y="9360"/>
                  <a:pt x="15940" y="10156"/>
                  <a:pt x="15604" y="10500"/>
                </a:cubicBezTo>
                <a:cubicBezTo>
                  <a:pt x="15477" y="10674"/>
                  <a:pt x="15432" y="10734"/>
                  <a:pt x="15388" y="10882"/>
                </a:cubicBezTo>
                <a:cubicBezTo>
                  <a:pt x="15473" y="10828"/>
                  <a:pt x="15552" y="10764"/>
                  <a:pt x="15625" y="10692"/>
                </a:cubicBezTo>
                <a:cubicBezTo>
                  <a:pt x="15655" y="10999"/>
                  <a:pt x="15909" y="10540"/>
                  <a:pt x="15998" y="10470"/>
                </a:cubicBezTo>
                <a:cubicBezTo>
                  <a:pt x="15891" y="10104"/>
                  <a:pt x="16572" y="8970"/>
                  <a:pt x="16762" y="8701"/>
                </a:cubicBezTo>
                <a:close/>
                <a:moveTo>
                  <a:pt x="9466" y="11090"/>
                </a:moveTo>
                <a:cubicBezTo>
                  <a:pt x="8984" y="11729"/>
                  <a:pt x="6500" y="13697"/>
                  <a:pt x="6002" y="14116"/>
                </a:cubicBezTo>
                <a:cubicBezTo>
                  <a:pt x="5485" y="14552"/>
                  <a:pt x="4951" y="15003"/>
                  <a:pt x="4450" y="15375"/>
                </a:cubicBezTo>
                <a:lnTo>
                  <a:pt x="4481" y="15436"/>
                </a:lnTo>
                <a:cubicBezTo>
                  <a:pt x="5482" y="14846"/>
                  <a:pt x="9120" y="11920"/>
                  <a:pt x="9548" y="11120"/>
                </a:cubicBezTo>
                <a:cubicBezTo>
                  <a:pt x="9520" y="11120"/>
                  <a:pt x="9495" y="11091"/>
                  <a:pt x="9466" y="11090"/>
                </a:cubicBezTo>
                <a:close/>
                <a:moveTo>
                  <a:pt x="14189" y="9396"/>
                </a:moveTo>
                <a:cubicBezTo>
                  <a:pt x="14435" y="9407"/>
                  <a:pt x="14723" y="9723"/>
                  <a:pt x="14825" y="10019"/>
                </a:cubicBezTo>
                <a:cubicBezTo>
                  <a:pt x="14849" y="10088"/>
                  <a:pt x="14878" y="10204"/>
                  <a:pt x="14840" y="10287"/>
                </a:cubicBezTo>
                <a:cubicBezTo>
                  <a:pt x="14812" y="10233"/>
                  <a:pt x="14777" y="10185"/>
                  <a:pt x="14736" y="10143"/>
                </a:cubicBezTo>
                <a:cubicBezTo>
                  <a:pt x="14731" y="10139"/>
                  <a:pt x="14642" y="10126"/>
                  <a:pt x="14642" y="10126"/>
                </a:cubicBezTo>
                <a:cubicBezTo>
                  <a:pt x="14611" y="10052"/>
                  <a:pt x="14559" y="9992"/>
                  <a:pt x="14495" y="9955"/>
                </a:cubicBezTo>
                <a:lnTo>
                  <a:pt x="14421" y="9903"/>
                </a:lnTo>
                <a:lnTo>
                  <a:pt x="14450" y="9996"/>
                </a:lnTo>
                <a:cubicBezTo>
                  <a:pt x="14474" y="10076"/>
                  <a:pt x="14653" y="10184"/>
                  <a:pt x="14653" y="10184"/>
                </a:cubicBezTo>
                <a:cubicBezTo>
                  <a:pt x="14623" y="10206"/>
                  <a:pt x="14586" y="10210"/>
                  <a:pt x="14553" y="10195"/>
                </a:cubicBezTo>
                <a:cubicBezTo>
                  <a:pt x="14383" y="10123"/>
                  <a:pt x="14217" y="9646"/>
                  <a:pt x="14189" y="9397"/>
                </a:cubicBezTo>
                <a:close/>
                <a:moveTo>
                  <a:pt x="12635" y="9474"/>
                </a:moveTo>
                <a:cubicBezTo>
                  <a:pt x="12687" y="9469"/>
                  <a:pt x="12881" y="9565"/>
                  <a:pt x="13445" y="10691"/>
                </a:cubicBezTo>
                <a:lnTo>
                  <a:pt x="13458" y="10707"/>
                </a:lnTo>
                <a:cubicBezTo>
                  <a:pt x="13732" y="10968"/>
                  <a:pt x="14000" y="11353"/>
                  <a:pt x="14285" y="11759"/>
                </a:cubicBezTo>
                <a:cubicBezTo>
                  <a:pt x="14499" y="12078"/>
                  <a:pt x="14728" y="12384"/>
                  <a:pt x="14970" y="12675"/>
                </a:cubicBezTo>
                <a:cubicBezTo>
                  <a:pt x="14442" y="12444"/>
                  <a:pt x="13740" y="12324"/>
                  <a:pt x="13312" y="12054"/>
                </a:cubicBezTo>
                <a:cubicBezTo>
                  <a:pt x="13292" y="12041"/>
                  <a:pt x="12910" y="11772"/>
                  <a:pt x="12807" y="11772"/>
                </a:cubicBezTo>
                <a:cubicBezTo>
                  <a:pt x="12792" y="11772"/>
                  <a:pt x="12777" y="11773"/>
                  <a:pt x="12762" y="11775"/>
                </a:cubicBezTo>
                <a:cubicBezTo>
                  <a:pt x="12760" y="11741"/>
                  <a:pt x="12753" y="11708"/>
                  <a:pt x="12742" y="11677"/>
                </a:cubicBezTo>
                <a:cubicBezTo>
                  <a:pt x="12737" y="11661"/>
                  <a:pt x="12725" y="11648"/>
                  <a:pt x="12711" y="11644"/>
                </a:cubicBezTo>
                <a:cubicBezTo>
                  <a:pt x="12647" y="11626"/>
                  <a:pt x="12596" y="11612"/>
                  <a:pt x="12551" y="11601"/>
                </a:cubicBezTo>
                <a:cubicBezTo>
                  <a:pt x="12412" y="11566"/>
                  <a:pt x="12412" y="11561"/>
                  <a:pt x="12414" y="11531"/>
                </a:cubicBezTo>
                <a:cubicBezTo>
                  <a:pt x="12416" y="11500"/>
                  <a:pt x="12427" y="11208"/>
                  <a:pt x="12435" y="10980"/>
                </a:cubicBezTo>
                <a:cubicBezTo>
                  <a:pt x="12441" y="10831"/>
                  <a:pt x="12446" y="10707"/>
                  <a:pt x="12446" y="10702"/>
                </a:cubicBezTo>
                <a:cubicBezTo>
                  <a:pt x="12450" y="10681"/>
                  <a:pt x="12453" y="10647"/>
                  <a:pt x="12459" y="10587"/>
                </a:cubicBezTo>
                <a:cubicBezTo>
                  <a:pt x="12551" y="9717"/>
                  <a:pt x="12608" y="9514"/>
                  <a:pt x="12635" y="9474"/>
                </a:cubicBezTo>
                <a:close/>
                <a:moveTo>
                  <a:pt x="14820" y="8448"/>
                </a:moveTo>
                <a:cubicBezTo>
                  <a:pt x="14900" y="8376"/>
                  <a:pt x="14995" y="8577"/>
                  <a:pt x="15206" y="8958"/>
                </a:cubicBezTo>
                <a:cubicBezTo>
                  <a:pt x="15207" y="9035"/>
                  <a:pt x="15187" y="9110"/>
                  <a:pt x="15148" y="9172"/>
                </a:cubicBezTo>
                <a:cubicBezTo>
                  <a:pt x="15136" y="9217"/>
                  <a:pt x="15100" y="9249"/>
                  <a:pt x="15059" y="9251"/>
                </a:cubicBezTo>
                <a:cubicBezTo>
                  <a:pt x="15015" y="9262"/>
                  <a:pt x="14970" y="9234"/>
                  <a:pt x="14938" y="9136"/>
                </a:cubicBezTo>
                <a:cubicBezTo>
                  <a:pt x="14946" y="9168"/>
                  <a:pt x="14918" y="9292"/>
                  <a:pt x="14943" y="9331"/>
                </a:cubicBezTo>
                <a:lnTo>
                  <a:pt x="14988" y="9335"/>
                </a:lnTo>
                <a:lnTo>
                  <a:pt x="14989" y="9335"/>
                </a:lnTo>
                <a:lnTo>
                  <a:pt x="14988" y="9335"/>
                </a:lnTo>
                <a:lnTo>
                  <a:pt x="14891" y="9507"/>
                </a:lnTo>
                <a:cubicBezTo>
                  <a:pt x="14878" y="9573"/>
                  <a:pt x="14890" y="9647"/>
                  <a:pt x="14945" y="9732"/>
                </a:cubicBezTo>
                <a:cubicBezTo>
                  <a:pt x="14679" y="9650"/>
                  <a:pt x="14632" y="9341"/>
                  <a:pt x="14629" y="9082"/>
                </a:cubicBezTo>
                <a:cubicBezTo>
                  <a:pt x="14639" y="9037"/>
                  <a:pt x="14671" y="8892"/>
                  <a:pt x="14671" y="8892"/>
                </a:cubicBezTo>
                <a:cubicBezTo>
                  <a:pt x="14730" y="8632"/>
                  <a:pt x="14772" y="8491"/>
                  <a:pt x="14820" y="8448"/>
                </a:cubicBezTo>
                <a:close/>
                <a:moveTo>
                  <a:pt x="12846" y="9021"/>
                </a:moveTo>
                <a:cubicBezTo>
                  <a:pt x="13185" y="9229"/>
                  <a:pt x="13503" y="9594"/>
                  <a:pt x="13810" y="9947"/>
                </a:cubicBezTo>
                <a:cubicBezTo>
                  <a:pt x="14038" y="10222"/>
                  <a:pt x="14283" y="10477"/>
                  <a:pt x="14543" y="10710"/>
                </a:cubicBezTo>
                <a:cubicBezTo>
                  <a:pt x="14515" y="10719"/>
                  <a:pt x="14126" y="10478"/>
                  <a:pt x="14117" y="10480"/>
                </a:cubicBezTo>
                <a:cubicBezTo>
                  <a:pt x="14014" y="10319"/>
                  <a:pt x="13827" y="10165"/>
                  <a:pt x="13629" y="10002"/>
                </a:cubicBezTo>
                <a:cubicBezTo>
                  <a:pt x="13303" y="9733"/>
                  <a:pt x="12935" y="9429"/>
                  <a:pt x="12846" y="9021"/>
                </a:cubicBezTo>
                <a:close/>
                <a:moveTo>
                  <a:pt x="15456" y="8015"/>
                </a:moveTo>
                <a:cubicBezTo>
                  <a:pt x="15642" y="8214"/>
                  <a:pt x="15420" y="8639"/>
                  <a:pt x="15372" y="8785"/>
                </a:cubicBezTo>
                <a:cubicBezTo>
                  <a:pt x="15629" y="8609"/>
                  <a:pt x="15813" y="8160"/>
                  <a:pt x="15846" y="8288"/>
                </a:cubicBezTo>
                <a:cubicBezTo>
                  <a:pt x="16062" y="8420"/>
                  <a:pt x="15914" y="9021"/>
                  <a:pt x="15773" y="9343"/>
                </a:cubicBezTo>
                <a:cubicBezTo>
                  <a:pt x="15769" y="9297"/>
                  <a:pt x="15745" y="9257"/>
                  <a:pt x="15709" y="9236"/>
                </a:cubicBezTo>
                <a:cubicBezTo>
                  <a:pt x="15572" y="9141"/>
                  <a:pt x="15840" y="8834"/>
                  <a:pt x="15703" y="8635"/>
                </a:cubicBezTo>
                <a:cubicBezTo>
                  <a:pt x="15569" y="8966"/>
                  <a:pt x="15502" y="9503"/>
                  <a:pt x="15237" y="8886"/>
                </a:cubicBezTo>
                <a:cubicBezTo>
                  <a:pt x="15216" y="8841"/>
                  <a:pt x="14854" y="7984"/>
                  <a:pt x="15058" y="8381"/>
                </a:cubicBezTo>
                <a:cubicBezTo>
                  <a:pt x="15233" y="8428"/>
                  <a:pt x="15230" y="8933"/>
                  <a:pt x="15297" y="8900"/>
                </a:cubicBezTo>
                <a:lnTo>
                  <a:pt x="15297" y="8899"/>
                </a:lnTo>
                <a:cubicBezTo>
                  <a:pt x="15375" y="8845"/>
                  <a:pt x="15400" y="8729"/>
                  <a:pt x="15355" y="8639"/>
                </a:cubicBezTo>
                <a:cubicBezTo>
                  <a:pt x="15511" y="8484"/>
                  <a:pt x="15395" y="8199"/>
                  <a:pt x="15456" y="8015"/>
                </a:cubicBezTo>
                <a:close/>
                <a:moveTo>
                  <a:pt x="14382" y="8268"/>
                </a:moveTo>
                <a:cubicBezTo>
                  <a:pt x="14620" y="8407"/>
                  <a:pt x="14587" y="8516"/>
                  <a:pt x="14540" y="8666"/>
                </a:cubicBezTo>
                <a:cubicBezTo>
                  <a:pt x="14506" y="8780"/>
                  <a:pt x="14520" y="9203"/>
                  <a:pt x="14527" y="9319"/>
                </a:cubicBezTo>
                <a:cubicBezTo>
                  <a:pt x="14527" y="9339"/>
                  <a:pt x="14530" y="9363"/>
                  <a:pt x="14531" y="9380"/>
                </a:cubicBezTo>
                <a:lnTo>
                  <a:pt x="14521" y="9373"/>
                </a:lnTo>
                <a:cubicBezTo>
                  <a:pt x="14491" y="9341"/>
                  <a:pt x="14488" y="9241"/>
                  <a:pt x="14485" y="9156"/>
                </a:cubicBezTo>
                <a:cubicBezTo>
                  <a:pt x="14490" y="9079"/>
                  <a:pt x="14477" y="9001"/>
                  <a:pt x="14448" y="8931"/>
                </a:cubicBezTo>
                <a:lnTo>
                  <a:pt x="14434" y="8909"/>
                </a:lnTo>
                <a:lnTo>
                  <a:pt x="14412" y="8919"/>
                </a:lnTo>
                <a:cubicBezTo>
                  <a:pt x="14318" y="8960"/>
                  <a:pt x="14331" y="9051"/>
                  <a:pt x="14340" y="9113"/>
                </a:cubicBezTo>
                <a:cubicBezTo>
                  <a:pt x="14348" y="9174"/>
                  <a:pt x="14354" y="9214"/>
                  <a:pt x="14282" y="9228"/>
                </a:cubicBezTo>
                <a:lnTo>
                  <a:pt x="14264" y="9240"/>
                </a:lnTo>
                <a:cubicBezTo>
                  <a:pt x="14257" y="9234"/>
                  <a:pt x="14206" y="9159"/>
                  <a:pt x="14206" y="9159"/>
                </a:cubicBezTo>
                <a:cubicBezTo>
                  <a:pt x="14206" y="9159"/>
                  <a:pt x="14276" y="9214"/>
                  <a:pt x="14281" y="9212"/>
                </a:cubicBezTo>
                <a:lnTo>
                  <a:pt x="14281" y="9211"/>
                </a:lnTo>
                <a:cubicBezTo>
                  <a:pt x="14317" y="9197"/>
                  <a:pt x="14312" y="9159"/>
                  <a:pt x="14281" y="8947"/>
                </a:cubicBezTo>
                <a:cubicBezTo>
                  <a:pt x="14277" y="8875"/>
                  <a:pt x="14279" y="8804"/>
                  <a:pt x="14285" y="8733"/>
                </a:cubicBezTo>
                <a:cubicBezTo>
                  <a:pt x="14312" y="8627"/>
                  <a:pt x="14347" y="8496"/>
                  <a:pt x="14308" y="8416"/>
                </a:cubicBezTo>
                <a:cubicBezTo>
                  <a:pt x="14298" y="8397"/>
                  <a:pt x="14359" y="8312"/>
                  <a:pt x="14371" y="8288"/>
                </a:cubicBezTo>
                <a:cubicBezTo>
                  <a:pt x="14374" y="8281"/>
                  <a:pt x="14378" y="8274"/>
                  <a:pt x="14382" y="8268"/>
                </a:cubicBezTo>
                <a:close/>
                <a:moveTo>
                  <a:pt x="12516" y="8637"/>
                </a:moveTo>
                <a:cubicBezTo>
                  <a:pt x="12771" y="9092"/>
                  <a:pt x="13025" y="9596"/>
                  <a:pt x="13264" y="10078"/>
                </a:cubicBezTo>
                <a:cubicBezTo>
                  <a:pt x="12960" y="9639"/>
                  <a:pt x="12709" y="9154"/>
                  <a:pt x="12516" y="8638"/>
                </a:cubicBezTo>
                <a:close/>
                <a:moveTo>
                  <a:pt x="15665" y="7385"/>
                </a:moveTo>
                <a:cubicBezTo>
                  <a:pt x="15674" y="7382"/>
                  <a:pt x="15677" y="7384"/>
                  <a:pt x="15677" y="7384"/>
                </a:cubicBezTo>
                <a:cubicBezTo>
                  <a:pt x="15850" y="7525"/>
                  <a:pt x="15336" y="8172"/>
                  <a:pt x="15397" y="7700"/>
                </a:cubicBezTo>
                <a:cubicBezTo>
                  <a:pt x="15567" y="7439"/>
                  <a:pt x="15640" y="7392"/>
                  <a:pt x="15665" y="7385"/>
                </a:cubicBezTo>
                <a:close/>
                <a:moveTo>
                  <a:pt x="9300" y="9101"/>
                </a:moveTo>
                <a:cubicBezTo>
                  <a:pt x="9327" y="9089"/>
                  <a:pt x="9319" y="9524"/>
                  <a:pt x="9324" y="9616"/>
                </a:cubicBezTo>
                <a:cubicBezTo>
                  <a:pt x="9326" y="9727"/>
                  <a:pt x="9345" y="9837"/>
                  <a:pt x="9381" y="9940"/>
                </a:cubicBezTo>
                <a:cubicBezTo>
                  <a:pt x="9315" y="9986"/>
                  <a:pt x="9236" y="10021"/>
                  <a:pt x="9190" y="9964"/>
                </a:cubicBezTo>
                <a:cubicBezTo>
                  <a:pt x="9102" y="9861"/>
                  <a:pt x="9187" y="9823"/>
                  <a:pt x="9260" y="9292"/>
                </a:cubicBezTo>
                <a:lnTo>
                  <a:pt x="9260" y="9291"/>
                </a:lnTo>
                <a:cubicBezTo>
                  <a:pt x="9278" y="9158"/>
                  <a:pt x="9291" y="9105"/>
                  <a:pt x="9300" y="9101"/>
                </a:cubicBezTo>
                <a:close/>
                <a:moveTo>
                  <a:pt x="14511" y="7081"/>
                </a:moveTo>
                <a:cubicBezTo>
                  <a:pt x="14568" y="7115"/>
                  <a:pt x="14607" y="7227"/>
                  <a:pt x="14651" y="7372"/>
                </a:cubicBezTo>
                <a:cubicBezTo>
                  <a:pt x="14666" y="7423"/>
                  <a:pt x="14681" y="7472"/>
                  <a:pt x="14700" y="7521"/>
                </a:cubicBezTo>
                <a:cubicBezTo>
                  <a:pt x="14736" y="7591"/>
                  <a:pt x="14789" y="7677"/>
                  <a:pt x="14829" y="7686"/>
                </a:cubicBezTo>
                <a:cubicBezTo>
                  <a:pt x="14848" y="7694"/>
                  <a:pt x="14869" y="7692"/>
                  <a:pt x="14886" y="7681"/>
                </a:cubicBezTo>
                <a:cubicBezTo>
                  <a:pt x="14944" y="7644"/>
                  <a:pt x="14984" y="7505"/>
                  <a:pt x="15005" y="7405"/>
                </a:cubicBezTo>
                <a:cubicBezTo>
                  <a:pt x="15160" y="7566"/>
                  <a:pt x="15185" y="7769"/>
                  <a:pt x="15169" y="8011"/>
                </a:cubicBezTo>
                <a:cubicBezTo>
                  <a:pt x="15156" y="7984"/>
                  <a:pt x="15141" y="7957"/>
                  <a:pt x="15124" y="7932"/>
                </a:cubicBezTo>
                <a:cubicBezTo>
                  <a:pt x="15109" y="7909"/>
                  <a:pt x="15081" y="7904"/>
                  <a:pt x="15061" y="7922"/>
                </a:cubicBezTo>
                <a:cubicBezTo>
                  <a:pt x="15049" y="7932"/>
                  <a:pt x="15042" y="7948"/>
                  <a:pt x="15043" y="7966"/>
                </a:cubicBezTo>
                <a:cubicBezTo>
                  <a:pt x="15049" y="8011"/>
                  <a:pt x="15031" y="8056"/>
                  <a:pt x="14998" y="8082"/>
                </a:cubicBezTo>
                <a:cubicBezTo>
                  <a:pt x="14966" y="8098"/>
                  <a:pt x="14929" y="8092"/>
                  <a:pt x="14902" y="8066"/>
                </a:cubicBezTo>
                <a:cubicBezTo>
                  <a:pt x="14882" y="8049"/>
                  <a:pt x="14853" y="8054"/>
                  <a:pt x="14838" y="8077"/>
                </a:cubicBezTo>
                <a:cubicBezTo>
                  <a:pt x="14829" y="8091"/>
                  <a:pt x="14827" y="8110"/>
                  <a:pt x="14832" y="8127"/>
                </a:cubicBezTo>
                <a:cubicBezTo>
                  <a:pt x="14835" y="8136"/>
                  <a:pt x="14837" y="8142"/>
                  <a:pt x="14838" y="8146"/>
                </a:cubicBezTo>
                <a:cubicBezTo>
                  <a:pt x="14833" y="8150"/>
                  <a:pt x="14829" y="8155"/>
                  <a:pt x="14826" y="8161"/>
                </a:cubicBezTo>
                <a:cubicBezTo>
                  <a:pt x="14740" y="8312"/>
                  <a:pt x="14692" y="8328"/>
                  <a:pt x="14680" y="8321"/>
                </a:cubicBezTo>
                <a:cubicBezTo>
                  <a:pt x="14627" y="8290"/>
                  <a:pt x="14606" y="7993"/>
                  <a:pt x="14677" y="7784"/>
                </a:cubicBezTo>
                <a:cubicBezTo>
                  <a:pt x="14685" y="7758"/>
                  <a:pt x="14674" y="7729"/>
                  <a:pt x="14652" y="7718"/>
                </a:cubicBezTo>
                <a:cubicBezTo>
                  <a:pt x="14647" y="7715"/>
                  <a:pt x="14640" y="7714"/>
                  <a:pt x="14634" y="7713"/>
                </a:cubicBezTo>
                <a:cubicBezTo>
                  <a:pt x="14617" y="7713"/>
                  <a:pt x="14602" y="7724"/>
                  <a:pt x="14594" y="7742"/>
                </a:cubicBezTo>
                <a:cubicBezTo>
                  <a:pt x="14570" y="7789"/>
                  <a:pt x="14542" y="7834"/>
                  <a:pt x="14510" y="7874"/>
                </a:cubicBezTo>
                <a:cubicBezTo>
                  <a:pt x="14501" y="7886"/>
                  <a:pt x="14493" y="7897"/>
                  <a:pt x="14485" y="7909"/>
                </a:cubicBezTo>
                <a:cubicBezTo>
                  <a:pt x="14414" y="7787"/>
                  <a:pt x="14444" y="7615"/>
                  <a:pt x="14475" y="7435"/>
                </a:cubicBezTo>
                <a:lnTo>
                  <a:pt x="14475" y="7434"/>
                </a:lnTo>
                <a:cubicBezTo>
                  <a:pt x="14500" y="7318"/>
                  <a:pt x="14512" y="7200"/>
                  <a:pt x="14511" y="7081"/>
                </a:cubicBezTo>
                <a:close/>
                <a:moveTo>
                  <a:pt x="13363" y="7451"/>
                </a:moveTo>
                <a:cubicBezTo>
                  <a:pt x="13371" y="7458"/>
                  <a:pt x="13382" y="7462"/>
                  <a:pt x="13392" y="7463"/>
                </a:cubicBezTo>
                <a:lnTo>
                  <a:pt x="13533" y="7539"/>
                </a:lnTo>
                <a:lnTo>
                  <a:pt x="13777" y="8103"/>
                </a:lnTo>
                <a:cubicBezTo>
                  <a:pt x="13777" y="8103"/>
                  <a:pt x="14070" y="9173"/>
                  <a:pt x="14149" y="9201"/>
                </a:cubicBezTo>
                <a:cubicBezTo>
                  <a:pt x="14147" y="9215"/>
                  <a:pt x="14144" y="9227"/>
                  <a:pt x="14141" y="9239"/>
                </a:cubicBezTo>
                <a:cubicBezTo>
                  <a:pt x="14129" y="9291"/>
                  <a:pt x="14125" y="9305"/>
                  <a:pt x="14095" y="9299"/>
                </a:cubicBezTo>
                <a:cubicBezTo>
                  <a:pt x="14037" y="9160"/>
                  <a:pt x="13379" y="7791"/>
                  <a:pt x="13363" y="7451"/>
                </a:cubicBezTo>
                <a:close/>
                <a:moveTo>
                  <a:pt x="15461" y="6158"/>
                </a:moveTo>
                <a:cubicBezTo>
                  <a:pt x="15705" y="6279"/>
                  <a:pt x="15640" y="6770"/>
                  <a:pt x="15500" y="6992"/>
                </a:cubicBezTo>
                <a:cubicBezTo>
                  <a:pt x="15508" y="7028"/>
                  <a:pt x="15500" y="7058"/>
                  <a:pt x="15452" y="7074"/>
                </a:cubicBezTo>
                <a:cubicBezTo>
                  <a:pt x="15445" y="7078"/>
                  <a:pt x="15437" y="7078"/>
                  <a:pt x="15430" y="7074"/>
                </a:cubicBezTo>
                <a:cubicBezTo>
                  <a:pt x="15413" y="7087"/>
                  <a:pt x="15479" y="7189"/>
                  <a:pt x="15461" y="7193"/>
                </a:cubicBezTo>
                <a:cubicBezTo>
                  <a:pt x="15556" y="7286"/>
                  <a:pt x="15418" y="7428"/>
                  <a:pt x="15320" y="7519"/>
                </a:cubicBezTo>
                <a:cubicBezTo>
                  <a:pt x="15378" y="7317"/>
                  <a:pt x="15241" y="6329"/>
                  <a:pt x="15461" y="6159"/>
                </a:cubicBezTo>
                <a:close/>
                <a:moveTo>
                  <a:pt x="4511" y="9756"/>
                </a:moveTo>
                <a:cubicBezTo>
                  <a:pt x="4594" y="9716"/>
                  <a:pt x="8004" y="9805"/>
                  <a:pt x="8345" y="10021"/>
                </a:cubicBezTo>
                <a:cubicBezTo>
                  <a:pt x="8247" y="10100"/>
                  <a:pt x="7927" y="10100"/>
                  <a:pt x="7728" y="10100"/>
                </a:cubicBezTo>
                <a:cubicBezTo>
                  <a:pt x="7644" y="10100"/>
                  <a:pt x="7501" y="10104"/>
                  <a:pt x="7501" y="10104"/>
                </a:cubicBezTo>
                <a:cubicBezTo>
                  <a:pt x="7250" y="10085"/>
                  <a:pt x="6994" y="10063"/>
                  <a:pt x="6741" y="10042"/>
                </a:cubicBezTo>
                <a:cubicBezTo>
                  <a:pt x="6300" y="10004"/>
                  <a:pt x="5885" y="9969"/>
                  <a:pt x="5499" y="9948"/>
                </a:cubicBezTo>
                <a:lnTo>
                  <a:pt x="5499" y="9961"/>
                </a:lnTo>
                <a:cubicBezTo>
                  <a:pt x="5482" y="9904"/>
                  <a:pt x="5403" y="9888"/>
                  <a:pt x="5331" y="9873"/>
                </a:cubicBezTo>
                <a:close/>
                <a:moveTo>
                  <a:pt x="9084" y="7942"/>
                </a:moveTo>
                <a:cubicBezTo>
                  <a:pt x="9253" y="8366"/>
                  <a:pt x="9248" y="9158"/>
                  <a:pt x="9010" y="9576"/>
                </a:cubicBezTo>
                <a:cubicBezTo>
                  <a:pt x="9001" y="9261"/>
                  <a:pt x="9051" y="8276"/>
                  <a:pt x="9084" y="7943"/>
                </a:cubicBezTo>
                <a:close/>
                <a:moveTo>
                  <a:pt x="9691" y="6071"/>
                </a:moveTo>
                <a:cubicBezTo>
                  <a:pt x="9702" y="6073"/>
                  <a:pt x="9713" y="6079"/>
                  <a:pt x="9720" y="6089"/>
                </a:cubicBezTo>
                <a:cubicBezTo>
                  <a:pt x="9742" y="6118"/>
                  <a:pt x="9788" y="6178"/>
                  <a:pt x="9735" y="9032"/>
                </a:cubicBezTo>
                <a:lnTo>
                  <a:pt x="9735" y="9094"/>
                </a:lnTo>
                <a:cubicBezTo>
                  <a:pt x="9745" y="9558"/>
                  <a:pt x="9755" y="10036"/>
                  <a:pt x="9745" y="10180"/>
                </a:cubicBezTo>
                <a:cubicBezTo>
                  <a:pt x="9744" y="10199"/>
                  <a:pt x="9734" y="10216"/>
                  <a:pt x="9719" y="10223"/>
                </a:cubicBezTo>
                <a:cubicBezTo>
                  <a:pt x="9713" y="10227"/>
                  <a:pt x="9706" y="10229"/>
                  <a:pt x="9700" y="10229"/>
                </a:cubicBezTo>
                <a:cubicBezTo>
                  <a:pt x="9690" y="10229"/>
                  <a:pt x="9681" y="10225"/>
                  <a:pt x="9674" y="10219"/>
                </a:cubicBezTo>
                <a:cubicBezTo>
                  <a:pt x="9264" y="9896"/>
                  <a:pt x="9391" y="8984"/>
                  <a:pt x="9484" y="8319"/>
                </a:cubicBezTo>
                <a:cubicBezTo>
                  <a:pt x="9497" y="8223"/>
                  <a:pt x="9557" y="7344"/>
                  <a:pt x="9596" y="6762"/>
                </a:cubicBezTo>
                <a:cubicBezTo>
                  <a:pt x="9618" y="6426"/>
                  <a:pt x="9637" y="6160"/>
                  <a:pt x="9641" y="6118"/>
                </a:cubicBezTo>
                <a:cubicBezTo>
                  <a:pt x="9643" y="6089"/>
                  <a:pt x="9666" y="6068"/>
                  <a:pt x="9691" y="6071"/>
                </a:cubicBezTo>
                <a:close/>
                <a:moveTo>
                  <a:pt x="8903" y="6042"/>
                </a:moveTo>
                <a:cubicBezTo>
                  <a:pt x="9033" y="7163"/>
                  <a:pt x="9037" y="8048"/>
                  <a:pt x="8918" y="8684"/>
                </a:cubicBezTo>
                <a:lnTo>
                  <a:pt x="8918" y="8683"/>
                </a:lnTo>
                <a:cubicBezTo>
                  <a:pt x="8921" y="8376"/>
                  <a:pt x="8908" y="8046"/>
                  <a:pt x="8894" y="7701"/>
                </a:cubicBezTo>
                <a:cubicBezTo>
                  <a:pt x="8872" y="7127"/>
                  <a:pt x="8849" y="6534"/>
                  <a:pt x="8903" y="6042"/>
                </a:cubicBezTo>
                <a:close/>
                <a:moveTo>
                  <a:pt x="8452" y="4254"/>
                </a:moveTo>
                <a:cubicBezTo>
                  <a:pt x="8473" y="4551"/>
                  <a:pt x="8503" y="4844"/>
                  <a:pt x="8540" y="5130"/>
                </a:cubicBezTo>
                <a:cubicBezTo>
                  <a:pt x="8543" y="5156"/>
                  <a:pt x="8563" y="5175"/>
                  <a:pt x="8585" y="5175"/>
                </a:cubicBezTo>
                <a:cubicBezTo>
                  <a:pt x="8607" y="5175"/>
                  <a:pt x="8626" y="5156"/>
                  <a:pt x="8630" y="5130"/>
                </a:cubicBezTo>
                <a:cubicBezTo>
                  <a:pt x="8634" y="5095"/>
                  <a:pt x="8639" y="5058"/>
                  <a:pt x="8643" y="5021"/>
                </a:cubicBezTo>
                <a:cubicBezTo>
                  <a:pt x="8640" y="5254"/>
                  <a:pt x="8634" y="5450"/>
                  <a:pt x="8629" y="5599"/>
                </a:cubicBezTo>
                <a:lnTo>
                  <a:pt x="8622" y="5599"/>
                </a:lnTo>
                <a:cubicBezTo>
                  <a:pt x="8550" y="5642"/>
                  <a:pt x="8535" y="5874"/>
                  <a:pt x="8564" y="6490"/>
                </a:cubicBezTo>
                <a:cubicBezTo>
                  <a:pt x="8550" y="6219"/>
                  <a:pt x="8537" y="5942"/>
                  <a:pt x="8523" y="5662"/>
                </a:cubicBezTo>
                <a:cubicBezTo>
                  <a:pt x="8502" y="5193"/>
                  <a:pt x="8479" y="4718"/>
                  <a:pt x="8452" y="4254"/>
                </a:cubicBezTo>
                <a:close/>
                <a:moveTo>
                  <a:pt x="6337" y="4538"/>
                </a:moveTo>
                <a:cubicBezTo>
                  <a:pt x="6548" y="5038"/>
                  <a:pt x="6736" y="5550"/>
                  <a:pt x="6900" y="6074"/>
                </a:cubicBezTo>
                <a:cubicBezTo>
                  <a:pt x="7068" y="6579"/>
                  <a:pt x="7240" y="7097"/>
                  <a:pt x="7440" y="7556"/>
                </a:cubicBezTo>
                <a:cubicBezTo>
                  <a:pt x="7063" y="6771"/>
                  <a:pt x="6738" y="5886"/>
                  <a:pt x="6337" y="4538"/>
                </a:cubicBezTo>
                <a:close/>
                <a:moveTo>
                  <a:pt x="1720" y="5295"/>
                </a:moveTo>
                <a:cubicBezTo>
                  <a:pt x="2183" y="5657"/>
                  <a:pt x="2640" y="6060"/>
                  <a:pt x="3082" y="6452"/>
                </a:cubicBezTo>
                <a:cubicBezTo>
                  <a:pt x="3872" y="7151"/>
                  <a:pt x="4687" y="7872"/>
                  <a:pt x="5576" y="8399"/>
                </a:cubicBezTo>
                <a:cubicBezTo>
                  <a:pt x="5412" y="8366"/>
                  <a:pt x="5108" y="8169"/>
                  <a:pt x="4670" y="7811"/>
                </a:cubicBezTo>
                <a:lnTo>
                  <a:pt x="4622" y="7772"/>
                </a:lnTo>
                <a:lnTo>
                  <a:pt x="4269" y="7501"/>
                </a:lnTo>
                <a:cubicBezTo>
                  <a:pt x="3395" y="6828"/>
                  <a:pt x="2493" y="6134"/>
                  <a:pt x="1720" y="5295"/>
                </a:cubicBezTo>
                <a:close/>
                <a:moveTo>
                  <a:pt x="8683" y="463"/>
                </a:moveTo>
                <a:cubicBezTo>
                  <a:pt x="8693" y="810"/>
                  <a:pt x="8693" y="1221"/>
                  <a:pt x="8694" y="1648"/>
                </a:cubicBezTo>
                <a:cubicBezTo>
                  <a:pt x="8694" y="1900"/>
                  <a:pt x="8694" y="2155"/>
                  <a:pt x="8697" y="2400"/>
                </a:cubicBezTo>
                <a:cubicBezTo>
                  <a:pt x="8687" y="2220"/>
                  <a:pt x="8675" y="2040"/>
                  <a:pt x="8660" y="1861"/>
                </a:cubicBezTo>
                <a:cubicBezTo>
                  <a:pt x="8658" y="1834"/>
                  <a:pt x="8637" y="1814"/>
                  <a:pt x="8614" y="1814"/>
                </a:cubicBezTo>
                <a:cubicBezTo>
                  <a:pt x="8590" y="1815"/>
                  <a:pt x="8570" y="1837"/>
                  <a:pt x="8569" y="1865"/>
                </a:cubicBezTo>
                <a:cubicBezTo>
                  <a:pt x="8558" y="2234"/>
                  <a:pt x="8569" y="2654"/>
                  <a:pt x="8581" y="3099"/>
                </a:cubicBezTo>
                <a:cubicBezTo>
                  <a:pt x="8595" y="3644"/>
                  <a:pt x="8610" y="4203"/>
                  <a:pt x="8581" y="4689"/>
                </a:cubicBezTo>
                <a:cubicBezTo>
                  <a:pt x="8438" y="3277"/>
                  <a:pt x="8476" y="1725"/>
                  <a:pt x="8683" y="463"/>
                </a:cubicBezTo>
                <a:close/>
                <a:moveTo>
                  <a:pt x="3872" y="1488"/>
                </a:moveTo>
                <a:cubicBezTo>
                  <a:pt x="3859" y="1498"/>
                  <a:pt x="3851" y="1514"/>
                  <a:pt x="3851" y="1532"/>
                </a:cubicBezTo>
                <a:lnTo>
                  <a:pt x="3851" y="1731"/>
                </a:lnTo>
                <a:cubicBezTo>
                  <a:pt x="3851" y="1739"/>
                  <a:pt x="3853" y="1746"/>
                  <a:pt x="3856" y="1753"/>
                </a:cubicBezTo>
                <a:lnTo>
                  <a:pt x="4027" y="2145"/>
                </a:lnTo>
                <a:cubicBezTo>
                  <a:pt x="4390" y="3728"/>
                  <a:pt x="5004" y="4981"/>
                  <a:pt x="5773" y="6454"/>
                </a:cubicBezTo>
                <a:lnTo>
                  <a:pt x="5869" y="6638"/>
                </a:lnTo>
                <a:lnTo>
                  <a:pt x="5880" y="6652"/>
                </a:lnTo>
                <a:cubicBezTo>
                  <a:pt x="6110" y="6884"/>
                  <a:pt x="6300" y="7172"/>
                  <a:pt x="6485" y="7452"/>
                </a:cubicBezTo>
                <a:cubicBezTo>
                  <a:pt x="6490" y="7460"/>
                  <a:pt x="7002" y="8232"/>
                  <a:pt x="7094" y="8232"/>
                </a:cubicBezTo>
                <a:cubicBezTo>
                  <a:pt x="7114" y="8232"/>
                  <a:pt x="7132" y="8216"/>
                  <a:pt x="7137" y="8194"/>
                </a:cubicBezTo>
                <a:lnTo>
                  <a:pt x="7156" y="8115"/>
                </a:lnTo>
                <a:cubicBezTo>
                  <a:pt x="7159" y="8105"/>
                  <a:pt x="7159" y="8094"/>
                  <a:pt x="7156" y="8084"/>
                </a:cubicBezTo>
                <a:cubicBezTo>
                  <a:pt x="7040" y="7828"/>
                  <a:pt x="6905" y="7583"/>
                  <a:pt x="6754" y="7352"/>
                </a:cubicBezTo>
                <a:cubicBezTo>
                  <a:pt x="6670" y="7242"/>
                  <a:pt x="6595" y="7125"/>
                  <a:pt x="6529" y="7001"/>
                </a:cubicBezTo>
                <a:cubicBezTo>
                  <a:pt x="6018" y="6251"/>
                  <a:pt x="5609" y="5438"/>
                  <a:pt x="5173" y="4577"/>
                </a:cubicBezTo>
                <a:cubicBezTo>
                  <a:pt x="5110" y="4456"/>
                  <a:pt x="5049" y="4332"/>
                  <a:pt x="4986" y="4210"/>
                </a:cubicBezTo>
                <a:cubicBezTo>
                  <a:pt x="4725" y="3695"/>
                  <a:pt x="4488" y="2984"/>
                  <a:pt x="4296" y="2412"/>
                </a:cubicBezTo>
                <a:cubicBezTo>
                  <a:pt x="4092" y="1798"/>
                  <a:pt x="3999" y="1525"/>
                  <a:pt x="3915" y="1484"/>
                </a:cubicBezTo>
                <a:cubicBezTo>
                  <a:pt x="3901" y="1477"/>
                  <a:pt x="3884" y="1479"/>
                  <a:pt x="3872" y="1488"/>
                </a:cubicBezTo>
                <a:close/>
                <a:moveTo>
                  <a:pt x="1302" y="1069"/>
                </a:moveTo>
                <a:cubicBezTo>
                  <a:pt x="1281" y="1081"/>
                  <a:pt x="1271" y="1109"/>
                  <a:pt x="1280" y="1135"/>
                </a:cubicBezTo>
                <a:cubicBezTo>
                  <a:pt x="1917" y="3217"/>
                  <a:pt x="3326" y="4991"/>
                  <a:pt x="4690" y="6707"/>
                </a:cubicBezTo>
                <a:lnTo>
                  <a:pt x="4862" y="6921"/>
                </a:lnTo>
                <a:cubicBezTo>
                  <a:pt x="3891" y="5903"/>
                  <a:pt x="3062" y="4634"/>
                  <a:pt x="2256" y="3402"/>
                </a:cubicBezTo>
                <a:cubicBezTo>
                  <a:pt x="1943" y="2924"/>
                  <a:pt x="1620" y="2430"/>
                  <a:pt x="1297" y="1965"/>
                </a:cubicBezTo>
                <a:cubicBezTo>
                  <a:pt x="1282" y="1942"/>
                  <a:pt x="1253" y="1939"/>
                  <a:pt x="1234" y="1957"/>
                </a:cubicBezTo>
                <a:cubicBezTo>
                  <a:pt x="1217" y="1972"/>
                  <a:pt x="1212" y="1998"/>
                  <a:pt x="1221" y="2020"/>
                </a:cubicBezTo>
                <a:cubicBezTo>
                  <a:pt x="2226" y="4486"/>
                  <a:pt x="3949" y="6809"/>
                  <a:pt x="6001" y="8488"/>
                </a:cubicBezTo>
                <a:cubicBezTo>
                  <a:pt x="3973" y="7218"/>
                  <a:pt x="2389" y="4938"/>
                  <a:pt x="1095" y="3073"/>
                </a:cubicBezTo>
                <a:cubicBezTo>
                  <a:pt x="876" y="2758"/>
                  <a:pt x="669" y="2461"/>
                  <a:pt x="466" y="2175"/>
                </a:cubicBezTo>
                <a:cubicBezTo>
                  <a:pt x="454" y="2158"/>
                  <a:pt x="434" y="2152"/>
                  <a:pt x="417" y="2158"/>
                </a:cubicBezTo>
                <a:cubicBezTo>
                  <a:pt x="389" y="2167"/>
                  <a:pt x="367" y="2192"/>
                  <a:pt x="359" y="2224"/>
                </a:cubicBezTo>
                <a:cubicBezTo>
                  <a:pt x="288" y="2491"/>
                  <a:pt x="1183" y="3733"/>
                  <a:pt x="2447" y="5458"/>
                </a:cubicBezTo>
                <a:cubicBezTo>
                  <a:pt x="2612" y="5682"/>
                  <a:pt x="2771" y="5898"/>
                  <a:pt x="2913" y="6095"/>
                </a:cubicBezTo>
                <a:cubicBezTo>
                  <a:pt x="2574" y="5799"/>
                  <a:pt x="2241" y="5478"/>
                  <a:pt x="1917" y="5168"/>
                </a:cubicBezTo>
                <a:cubicBezTo>
                  <a:pt x="1408" y="4677"/>
                  <a:pt x="882" y="4170"/>
                  <a:pt x="331" y="3759"/>
                </a:cubicBezTo>
                <a:cubicBezTo>
                  <a:pt x="312" y="3746"/>
                  <a:pt x="288" y="3750"/>
                  <a:pt x="273" y="3769"/>
                </a:cubicBezTo>
                <a:cubicBezTo>
                  <a:pt x="259" y="3788"/>
                  <a:pt x="259" y="3816"/>
                  <a:pt x="273" y="3835"/>
                </a:cubicBezTo>
                <a:cubicBezTo>
                  <a:pt x="2462" y="6711"/>
                  <a:pt x="5504" y="9049"/>
                  <a:pt x="7501" y="9390"/>
                </a:cubicBezTo>
                <a:cubicBezTo>
                  <a:pt x="7532" y="9400"/>
                  <a:pt x="7548" y="9425"/>
                  <a:pt x="7575" y="9468"/>
                </a:cubicBezTo>
                <a:lnTo>
                  <a:pt x="7584" y="9482"/>
                </a:lnTo>
                <a:cubicBezTo>
                  <a:pt x="6726" y="9315"/>
                  <a:pt x="4602" y="8734"/>
                  <a:pt x="218" y="5487"/>
                </a:cubicBezTo>
                <a:lnTo>
                  <a:pt x="82" y="5387"/>
                </a:lnTo>
                <a:cubicBezTo>
                  <a:pt x="67" y="5376"/>
                  <a:pt x="48" y="5376"/>
                  <a:pt x="33" y="5387"/>
                </a:cubicBezTo>
                <a:cubicBezTo>
                  <a:pt x="8" y="5406"/>
                  <a:pt x="-5" y="5441"/>
                  <a:pt x="1" y="5475"/>
                </a:cubicBezTo>
                <a:cubicBezTo>
                  <a:pt x="58" y="5917"/>
                  <a:pt x="4273" y="8666"/>
                  <a:pt x="6903" y="9581"/>
                </a:cubicBezTo>
                <a:cubicBezTo>
                  <a:pt x="5549" y="9696"/>
                  <a:pt x="4241" y="9294"/>
                  <a:pt x="2974" y="8903"/>
                </a:cubicBezTo>
                <a:cubicBezTo>
                  <a:pt x="2704" y="8819"/>
                  <a:pt x="2424" y="8733"/>
                  <a:pt x="2148" y="8654"/>
                </a:cubicBezTo>
                <a:cubicBezTo>
                  <a:pt x="2133" y="8649"/>
                  <a:pt x="2116" y="8655"/>
                  <a:pt x="2105" y="8668"/>
                </a:cubicBezTo>
                <a:cubicBezTo>
                  <a:pt x="2093" y="8681"/>
                  <a:pt x="2089" y="8700"/>
                  <a:pt x="2093" y="8718"/>
                </a:cubicBezTo>
                <a:cubicBezTo>
                  <a:pt x="2137" y="8911"/>
                  <a:pt x="2689" y="9122"/>
                  <a:pt x="3527" y="9422"/>
                </a:cubicBezTo>
                <a:cubicBezTo>
                  <a:pt x="3885" y="9551"/>
                  <a:pt x="4224" y="9672"/>
                  <a:pt x="4308" y="9740"/>
                </a:cubicBezTo>
                <a:cubicBezTo>
                  <a:pt x="4328" y="9750"/>
                  <a:pt x="4348" y="9763"/>
                  <a:pt x="4365" y="9779"/>
                </a:cubicBezTo>
                <a:cubicBezTo>
                  <a:pt x="4222" y="9875"/>
                  <a:pt x="3209" y="9870"/>
                  <a:pt x="2531" y="9866"/>
                </a:cubicBezTo>
                <a:cubicBezTo>
                  <a:pt x="1433" y="9861"/>
                  <a:pt x="1151" y="9870"/>
                  <a:pt x="1108" y="9957"/>
                </a:cubicBezTo>
                <a:cubicBezTo>
                  <a:pt x="1098" y="9978"/>
                  <a:pt x="1098" y="10003"/>
                  <a:pt x="1108" y="10023"/>
                </a:cubicBezTo>
                <a:cubicBezTo>
                  <a:pt x="1115" y="10039"/>
                  <a:pt x="1129" y="10048"/>
                  <a:pt x="1144" y="10049"/>
                </a:cubicBezTo>
                <a:cubicBezTo>
                  <a:pt x="2882" y="10166"/>
                  <a:pt x="4187" y="10159"/>
                  <a:pt x="5235" y="10153"/>
                </a:cubicBezTo>
                <a:cubicBezTo>
                  <a:pt x="6007" y="10149"/>
                  <a:pt x="6641" y="10145"/>
                  <a:pt x="7210" y="10192"/>
                </a:cubicBezTo>
                <a:lnTo>
                  <a:pt x="7153" y="10204"/>
                </a:lnTo>
                <a:cubicBezTo>
                  <a:pt x="6954" y="10247"/>
                  <a:pt x="6751" y="10292"/>
                  <a:pt x="6646" y="10354"/>
                </a:cubicBezTo>
                <a:cubicBezTo>
                  <a:pt x="6634" y="10362"/>
                  <a:pt x="6625" y="10376"/>
                  <a:pt x="6623" y="10393"/>
                </a:cubicBezTo>
                <a:cubicBezTo>
                  <a:pt x="5509" y="10472"/>
                  <a:pt x="4229" y="10478"/>
                  <a:pt x="3603" y="10247"/>
                </a:cubicBezTo>
                <a:cubicBezTo>
                  <a:pt x="3579" y="10238"/>
                  <a:pt x="3553" y="10253"/>
                  <a:pt x="3546" y="10281"/>
                </a:cubicBezTo>
                <a:cubicBezTo>
                  <a:pt x="3540" y="10302"/>
                  <a:pt x="3546" y="10324"/>
                  <a:pt x="3561" y="10337"/>
                </a:cubicBezTo>
                <a:cubicBezTo>
                  <a:pt x="4337" y="11050"/>
                  <a:pt x="5608" y="10867"/>
                  <a:pt x="6748" y="10682"/>
                </a:cubicBezTo>
                <a:cubicBezTo>
                  <a:pt x="4913" y="11146"/>
                  <a:pt x="2666" y="11386"/>
                  <a:pt x="1654" y="11358"/>
                </a:cubicBezTo>
                <a:cubicBezTo>
                  <a:pt x="1636" y="11358"/>
                  <a:pt x="1620" y="11369"/>
                  <a:pt x="1612" y="11388"/>
                </a:cubicBezTo>
                <a:cubicBezTo>
                  <a:pt x="1595" y="11425"/>
                  <a:pt x="1597" y="11470"/>
                  <a:pt x="1619" y="11504"/>
                </a:cubicBezTo>
                <a:cubicBezTo>
                  <a:pt x="1806" y="11792"/>
                  <a:pt x="3928" y="11487"/>
                  <a:pt x="7292" y="10902"/>
                </a:cubicBezTo>
                <a:cubicBezTo>
                  <a:pt x="7646" y="10841"/>
                  <a:pt x="7951" y="10787"/>
                  <a:pt x="8179" y="10750"/>
                </a:cubicBezTo>
                <a:cubicBezTo>
                  <a:pt x="7562" y="11055"/>
                  <a:pt x="6822" y="11358"/>
                  <a:pt x="6044" y="11677"/>
                </a:cubicBezTo>
                <a:cubicBezTo>
                  <a:pt x="4457" y="12327"/>
                  <a:pt x="2659" y="13063"/>
                  <a:pt x="1100" y="14118"/>
                </a:cubicBezTo>
                <a:cubicBezTo>
                  <a:pt x="1080" y="14131"/>
                  <a:pt x="1073" y="14160"/>
                  <a:pt x="1082" y="14184"/>
                </a:cubicBezTo>
                <a:cubicBezTo>
                  <a:pt x="1091" y="14210"/>
                  <a:pt x="1117" y="14223"/>
                  <a:pt x="1139" y="14213"/>
                </a:cubicBezTo>
                <a:cubicBezTo>
                  <a:pt x="2732" y="13652"/>
                  <a:pt x="4258" y="12917"/>
                  <a:pt x="5734" y="12207"/>
                </a:cubicBezTo>
                <a:cubicBezTo>
                  <a:pt x="6433" y="11870"/>
                  <a:pt x="7152" y="11524"/>
                  <a:pt x="7881" y="11194"/>
                </a:cubicBezTo>
                <a:cubicBezTo>
                  <a:pt x="7187" y="11658"/>
                  <a:pt x="6339" y="12126"/>
                  <a:pt x="5514" y="12585"/>
                </a:cubicBezTo>
                <a:cubicBezTo>
                  <a:pt x="4422" y="13189"/>
                  <a:pt x="3296" y="13812"/>
                  <a:pt x="2513" y="14425"/>
                </a:cubicBezTo>
                <a:cubicBezTo>
                  <a:pt x="2493" y="14441"/>
                  <a:pt x="2487" y="14474"/>
                  <a:pt x="2502" y="14498"/>
                </a:cubicBezTo>
                <a:cubicBezTo>
                  <a:pt x="2512" y="14516"/>
                  <a:pt x="2531" y="14524"/>
                  <a:pt x="2550" y="14519"/>
                </a:cubicBezTo>
                <a:cubicBezTo>
                  <a:pt x="3286" y="14306"/>
                  <a:pt x="4220" y="13685"/>
                  <a:pt x="5206" y="13028"/>
                </a:cubicBezTo>
                <a:cubicBezTo>
                  <a:pt x="6616" y="12090"/>
                  <a:pt x="8569" y="11076"/>
                  <a:pt x="8936" y="11024"/>
                </a:cubicBezTo>
                <a:cubicBezTo>
                  <a:pt x="8939" y="11024"/>
                  <a:pt x="9466" y="11090"/>
                  <a:pt x="9468" y="11087"/>
                </a:cubicBezTo>
                <a:cubicBezTo>
                  <a:pt x="9583" y="11113"/>
                  <a:pt x="10642" y="11368"/>
                  <a:pt x="10772" y="11469"/>
                </a:cubicBezTo>
                <a:cubicBezTo>
                  <a:pt x="10792" y="11535"/>
                  <a:pt x="10930" y="11917"/>
                  <a:pt x="10954" y="11965"/>
                </a:cubicBezTo>
                <a:cubicBezTo>
                  <a:pt x="11008" y="12069"/>
                  <a:pt x="11119" y="12284"/>
                  <a:pt x="11467" y="13278"/>
                </a:cubicBezTo>
                <a:cubicBezTo>
                  <a:pt x="11175" y="13180"/>
                  <a:pt x="10892" y="13004"/>
                  <a:pt x="10623" y="12832"/>
                </a:cubicBezTo>
                <a:cubicBezTo>
                  <a:pt x="10252" y="12598"/>
                  <a:pt x="9869" y="12357"/>
                  <a:pt x="9445" y="12306"/>
                </a:cubicBezTo>
                <a:cubicBezTo>
                  <a:pt x="9420" y="12303"/>
                  <a:pt x="9398" y="12324"/>
                  <a:pt x="9395" y="12353"/>
                </a:cubicBezTo>
                <a:cubicBezTo>
                  <a:pt x="9393" y="12371"/>
                  <a:pt x="9400" y="12389"/>
                  <a:pt x="9412" y="12400"/>
                </a:cubicBezTo>
                <a:cubicBezTo>
                  <a:pt x="9996" y="12905"/>
                  <a:pt x="10662" y="13269"/>
                  <a:pt x="11371" y="13471"/>
                </a:cubicBezTo>
                <a:cubicBezTo>
                  <a:pt x="9774" y="13820"/>
                  <a:pt x="7175" y="14319"/>
                  <a:pt x="6761" y="15088"/>
                </a:cubicBezTo>
                <a:cubicBezTo>
                  <a:pt x="6751" y="15107"/>
                  <a:pt x="6753" y="15132"/>
                  <a:pt x="6765" y="15150"/>
                </a:cubicBezTo>
                <a:cubicBezTo>
                  <a:pt x="6778" y="15167"/>
                  <a:pt x="6799" y="15173"/>
                  <a:pt x="6818" y="15164"/>
                </a:cubicBezTo>
                <a:cubicBezTo>
                  <a:pt x="8476" y="14369"/>
                  <a:pt x="10113" y="13879"/>
                  <a:pt x="11362" y="13796"/>
                </a:cubicBezTo>
                <a:cubicBezTo>
                  <a:pt x="10084" y="14458"/>
                  <a:pt x="8523" y="15740"/>
                  <a:pt x="7640" y="16868"/>
                </a:cubicBezTo>
                <a:cubicBezTo>
                  <a:pt x="7630" y="16882"/>
                  <a:pt x="7626" y="16901"/>
                  <a:pt x="7631" y="16919"/>
                </a:cubicBezTo>
                <a:cubicBezTo>
                  <a:pt x="7635" y="16937"/>
                  <a:pt x="7648" y="16950"/>
                  <a:pt x="7663" y="16954"/>
                </a:cubicBezTo>
                <a:cubicBezTo>
                  <a:pt x="7836" y="17003"/>
                  <a:pt x="8396" y="16402"/>
                  <a:pt x="9457" y="15507"/>
                </a:cubicBezTo>
                <a:cubicBezTo>
                  <a:pt x="10238" y="14848"/>
                  <a:pt x="11641" y="13804"/>
                  <a:pt x="11785" y="13923"/>
                </a:cubicBezTo>
                <a:cubicBezTo>
                  <a:pt x="11789" y="13933"/>
                  <a:pt x="11789" y="13944"/>
                  <a:pt x="11785" y="13953"/>
                </a:cubicBezTo>
                <a:cubicBezTo>
                  <a:pt x="11762" y="14020"/>
                  <a:pt x="11599" y="14073"/>
                  <a:pt x="11480" y="14114"/>
                </a:cubicBezTo>
                <a:cubicBezTo>
                  <a:pt x="11317" y="14169"/>
                  <a:pt x="11198" y="14210"/>
                  <a:pt x="11202" y="14306"/>
                </a:cubicBezTo>
                <a:cubicBezTo>
                  <a:pt x="11194" y="14338"/>
                  <a:pt x="11201" y="14373"/>
                  <a:pt x="11220" y="14399"/>
                </a:cubicBezTo>
                <a:cubicBezTo>
                  <a:pt x="11253" y="14434"/>
                  <a:pt x="11297" y="14422"/>
                  <a:pt x="11365" y="14402"/>
                </a:cubicBezTo>
                <a:cubicBezTo>
                  <a:pt x="11429" y="14381"/>
                  <a:pt x="11495" y="14368"/>
                  <a:pt x="11562" y="14362"/>
                </a:cubicBezTo>
                <a:cubicBezTo>
                  <a:pt x="11559" y="14396"/>
                  <a:pt x="11571" y="14429"/>
                  <a:pt x="11594" y="14450"/>
                </a:cubicBezTo>
                <a:cubicBezTo>
                  <a:pt x="11659" y="14504"/>
                  <a:pt x="11772" y="14429"/>
                  <a:pt x="12000" y="14240"/>
                </a:cubicBezTo>
                <a:cubicBezTo>
                  <a:pt x="12030" y="14216"/>
                  <a:pt x="12062" y="14189"/>
                  <a:pt x="12080" y="14174"/>
                </a:cubicBezTo>
                <a:cubicBezTo>
                  <a:pt x="12138" y="14209"/>
                  <a:pt x="12179" y="14228"/>
                  <a:pt x="12211" y="14198"/>
                </a:cubicBezTo>
                <a:cubicBezTo>
                  <a:pt x="12243" y="14167"/>
                  <a:pt x="12231" y="14118"/>
                  <a:pt x="12216" y="14065"/>
                </a:cubicBezTo>
                <a:cubicBezTo>
                  <a:pt x="12198" y="13999"/>
                  <a:pt x="12173" y="13913"/>
                  <a:pt x="12216" y="13853"/>
                </a:cubicBezTo>
                <a:cubicBezTo>
                  <a:pt x="12260" y="13793"/>
                  <a:pt x="12361" y="13744"/>
                  <a:pt x="12636" y="13757"/>
                </a:cubicBezTo>
                <a:cubicBezTo>
                  <a:pt x="12483" y="13827"/>
                  <a:pt x="12386" y="13906"/>
                  <a:pt x="12373" y="13979"/>
                </a:cubicBezTo>
                <a:cubicBezTo>
                  <a:pt x="12366" y="14010"/>
                  <a:pt x="12376" y="14042"/>
                  <a:pt x="12397" y="14062"/>
                </a:cubicBezTo>
                <a:cubicBezTo>
                  <a:pt x="12451" y="14114"/>
                  <a:pt x="12576" y="14091"/>
                  <a:pt x="12697" y="14050"/>
                </a:cubicBezTo>
                <a:cubicBezTo>
                  <a:pt x="12596" y="14156"/>
                  <a:pt x="12600" y="14176"/>
                  <a:pt x="12620" y="14210"/>
                </a:cubicBezTo>
                <a:cubicBezTo>
                  <a:pt x="12655" y="14265"/>
                  <a:pt x="12678" y="14250"/>
                  <a:pt x="13069" y="13983"/>
                </a:cubicBezTo>
                <a:cubicBezTo>
                  <a:pt x="13377" y="13772"/>
                  <a:pt x="13839" y="13457"/>
                  <a:pt x="14167" y="13303"/>
                </a:cubicBezTo>
                <a:cubicBezTo>
                  <a:pt x="12988" y="14139"/>
                  <a:pt x="10426" y="16055"/>
                  <a:pt x="9938" y="16895"/>
                </a:cubicBezTo>
                <a:cubicBezTo>
                  <a:pt x="9926" y="16915"/>
                  <a:pt x="9928" y="16943"/>
                  <a:pt x="9943" y="16961"/>
                </a:cubicBezTo>
                <a:cubicBezTo>
                  <a:pt x="9959" y="16978"/>
                  <a:pt x="9983" y="16981"/>
                  <a:pt x="10001" y="16968"/>
                </a:cubicBezTo>
                <a:cubicBezTo>
                  <a:pt x="10468" y="16611"/>
                  <a:pt x="10958" y="16173"/>
                  <a:pt x="11479" y="15703"/>
                </a:cubicBezTo>
                <a:cubicBezTo>
                  <a:pt x="12509" y="14776"/>
                  <a:pt x="13573" y="13824"/>
                  <a:pt x="14596" y="13385"/>
                </a:cubicBezTo>
                <a:cubicBezTo>
                  <a:pt x="14331" y="14240"/>
                  <a:pt x="12668" y="15668"/>
                  <a:pt x="11854" y="16366"/>
                </a:cubicBezTo>
                <a:cubicBezTo>
                  <a:pt x="11580" y="16600"/>
                  <a:pt x="11400" y="16755"/>
                  <a:pt x="11343" y="16823"/>
                </a:cubicBezTo>
                <a:cubicBezTo>
                  <a:pt x="11331" y="16838"/>
                  <a:pt x="11327" y="16859"/>
                  <a:pt x="11333" y="16878"/>
                </a:cubicBezTo>
                <a:cubicBezTo>
                  <a:pt x="11340" y="16897"/>
                  <a:pt x="11355" y="16910"/>
                  <a:pt x="11373" y="16911"/>
                </a:cubicBezTo>
                <a:lnTo>
                  <a:pt x="11379" y="16911"/>
                </a:lnTo>
                <a:cubicBezTo>
                  <a:pt x="11384" y="16919"/>
                  <a:pt x="11391" y="16924"/>
                  <a:pt x="11399" y="16928"/>
                </a:cubicBezTo>
                <a:cubicBezTo>
                  <a:pt x="11410" y="16933"/>
                  <a:pt x="11423" y="16933"/>
                  <a:pt x="11434" y="16928"/>
                </a:cubicBezTo>
                <a:cubicBezTo>
                  <a:pt x="12275" y="16484"/>
                  <a:pt x="12804" y="15948"/>
                  <a:pt x="13190" y="15556"/>
                </a:cubicBezTo>
                <a:cubicBezTo>
                  <a:pt x="13328" y="15416"/>
                  <a:pt x="13445" y="15298"/>
                  <a:pt x="13549" y="15211"/>
                </a:cubicBezTo>
                <a:cubicBezTo>
                  <a:pt x="13358" y="15820"/>
                  <a:pt x="12884" y="16906"/>
                  <a:pt x="12715" y="17232"/>
                </a:cubicBezTo>
                <a:cubicBezTo>
                  <a:pt x="12703" y="17258"/>
                  <a:pt x="12711" y="17290"/>
                  <a:pt x="12733" y="17303"/>
                </a:cubicBezTo>
                <a:cubicBezTo>
                  <a:pt x="12749" y="17313"/>
                  <a:pt x="12769" y="17311"/>
                  <a:pt x="12783" y="17299"/>
                </a:cubicBezTo>
                <a:cubicBezTo>
                  <a:pt x="12816" y="17267"/>
                  <a:pt x="12849" y="17236"/>
                  <a:pt x="12881" y="17204"/>
                </a:cubicBezTo>
                <a:cubicBezTo>
                  <a:pt x="12543" y="17613"/>
                  <a:pt x="12235" y="18017"/>
                  <a:pt x="12000" y="18444"/>
                </a:cubicBezTo>
                <a:cubicBezTo>
                  <a:pt x="11988" y="18466"/>
                  <a:pt x="11991" y="18494"/>
                  <a:pt x="12007" y="18511"/>
                </a:cubicBezTo>
                <a:cubicBezTo>
                  <a:pt x="12041" y="18550"/>
                  <a:pt x="12087" y="18570"/>
                  <a:pt x="12135" y="18566"/>
                </a:cubicBezTo>
                <a:cubicBezTo>
                  <a:pt x="12266" y="18554"/>
                  <a:pt x="12393" y="18363"/>
                  <a:pt x="12538" y="18142"/>
                </a:cubicBezTo>
                <a:cubicBezTo>
                  <a:pt x="12499" y="18281"/>
                  <a:pt x="12460" y="18425"/>
                  <a:pt x="12419" y="18575"/>
                </a:cubicBezTo>
                <a:cubicBezTo>
                  <a:pt x="12172" y="19463"/>
                  <a:pt x="11893" y="20470"/>
                  <a:pt x="11822" y="21541"/>
                </a:cubicBezTo>
                <a:cubicBezTo>
                  <a:pt x="11820" y="21568"/>
                  <a:pt x="11836" y="21591"/>
                  <a:pt x="11858" y="21597"/>
                </a:cubicBezTo>
                <a:lnTo>
                  <a:pt x="11875" y="21597"/>
                </a:lnTo>
                <a:cubicBezTo>
                  <a:pt x="11894" y="21597"/>
                  <a:pt x="11912" y="21583"/>
                  <a:pt x="11918" y="21561"/>
                </a:cubicBezTo>
                <a:cubicBezTo>
                  <a:pt x="12033" y="21159"/>
                  <a:pt x="12142" y="20740"/>
                  <a:pt x="12246" y="20335"/>
                </a:cubicBezTo>
                <a:cubicBezTo>
                  <a:pt x="12664" y="18707"/>
                  <a:pt x="13096" y="17023"/>
                  <a:pt x="14264" y="15856"/>
                </a:cubicBezTo>
                <a:cubicBezTo>
                  <a:pt x="14531" y="15622"/>
                  <a:pt x="14799" y="15039"/>
                  <a:pt x="15012" y="14571"/>
                </a:cubicBezTo>
                <a:lnTo>
                  <a:pt x="15027" y="14537"/>
                </a:lnTo>
                <a:cubicBezTo>
                  <a:pt x="14807" y="15329"/>
                  <a:pt x="14548" y="16141"/>
                  <a:pt x="14467" y="16231"/>
                </a:cubicBezTo>
                <a:cubicBezTo>
                  <a:pt x="14443" y="16234"/>
                  <a:pt x="14425" y="16259"/>
                  <a:pt x="14427" y="16288"/>
                </a:cubicBezTo>
                <a:cubicBezTo>
                  <a:pt x="14429" y="16306"/>
                  <a:pt x="14438" y="16321"/>
                  <a:pt x="14452" y="16329"/>
                </a:cubicBezTo>
                <a:cubicBezTo>
                  <a:pt x="14475" y="16341"/>
                  <a:pt x="14500" y="16341"/>
                  <a:pt x="14523" y="16329"/>
                </a:cubicBezTo>
                <a:cubicBezTo>
                  <a:pt x="14547" y="16315"/>
                  <a:pt x="14569" y="16296"/>
                  <a:pt x="14586" y="16272"/>
                </a:cubicBezTo>
                <a:cubicBezTo>
                  <a:pt x="14290" y="16878"/>
                  <a:pt x="13929" y="17518"/>
                  <a:pt x="13606" y="18091"/>
                </a:cubicBezTo>
                <a:cubicBezTo>
                  <a:pt x="13172" y="18861"/>
                  <a:pt x="12797" y="19525"/>
                  <a:pt x="12658" y="19942"/>
                </a:cubicBezTo>
                <a:cubicBezTo>
                  <a:pt x="12649" y="19969"/>
                  <a:pt x="12661" y="19999"/>
                  <a:pt x="12684" y="20010"/>
                </a:cubicBezTo>
                <a:cubicBezTo>
                  <a:pt x="12704" y="20019"/>
                  <a:pt x="12726" y="20010"/>
                  <a:pt x="12738" y="19990"/>
                </a:cubicBezTo>
                <a:cubicBezTo>
                  <a:pt x="12835" y="19831"/>
                  <a:pt x="12947" y="19650"/>
                  <a:pt x="13069" y="19452"/>
                </a:cubicBezTo>
                <a:cubicBezTo>
                  <a:pt x="13975" y="17992"/>
                  <a:pt x="15491" y="15549"/>
                  <a:pt x="15392" y="14001"/>
                </a:cubicBezTo>
                <a:cubicBezTo>
                  <a:pt x="15392" y="13997"/>
                  <a:pt x="15392" y="13992"/>
                  <a:pt x="15392" y="13988"/>
                </a:cubicBezTo>
                <a:cubicBezTo>
                  <a:pt x="15353" y="13855"/>
                  <a:pt x="15357" y="13769"/>
                  <a:pt x="15404" y="13716"/>
                </a:cubicBezTo>
                <a:cubicBezTo>
                  <a:pt x="15656" y="13432"/>
                  <a:pt x="18229" y="14235"/>
                  <a:pt x="19501" y="14775"/>
                </a:cubicBezTo>
                <a:cubicBezTo>
                  <a:pt x="20986" y="15407"/>
                  <a:pt x="21191" y="15438"/>
                  <a:pt x="21463" y="15360"/>
                </a:cubicBezTo>
                <a:cubicBezTo>
                  <a:pt x="21595" y="15323"/>
                  <a:pt x="21559" y="15061"/>
                  <a:pt x="21470" y="14812"/>
                </a:cubicBezTo>
                <a:cubicBezTo>
                  <a:pt x="21466" y="14800"/>
                  <a:pt x="21458" y="14789"/>
                  <a:pt x="21447" y="14785"/>
                </a:cubicBezTo>
                <a:cubicBezTo>
                  <a:pt x="20344" y="14543"/>
                  <a:pt x="20182" y="14496"/>
                  <a:pt x="19499" y="14312"/>
                </a:cubicBezTo>
                <a:cubicBezTo>
                  <a:pt x="19036" y="14187"/>
                  <a:pt x="18049" y="13604"/>
                  <a:pt x="17765" y="13447"/>
                </a:cubicBezTo>
                <a:cubicBezTo>
                  <a:pt x="17737" y="13391"/>
                  <a:pt x="17873" y="13038"/>
                  <a:pt x="18018" y="12663"/>
                </a:cubicBezTo>
                <a:cubicBezTo>
                  <a:pt x="18532" y="11335"/>
                  <a:pt x="19600" y="8572"/>
                  <a:pt x="19778" y="4318"/>
                </a:cubicBezTo>
                <a:cubicBezTo>
                  <a:pt x="19779" y="4290"/>
                  <a:pt x="19760" y="4265"/>
                  <a:pt x="19735" y="4264"/>
                </a:cubicBezTo>
                <a:cubicBezTo>
                  <a:pt x="19713" y="4263"/>
                  <a:pt x="19693" y="4280"/>
                  <a:pt x="19688" y="4305"/>
                </a:cubicBezTo>
                <a:cubicBezTo>
                  <a:pt x="19573" y="4914"/>
                  <a:pt x="19471" y="5497"/>
                  <a:pt x="19373" y="6066"/>
                </a:cubicBezTo>
                <a:cubicBezTo>
                  <a:pt x="18993" y="8262"/>
                  <a:pt x="18664" y="10159"/>
                  <a:pt x="17731" y="12450"/>
                </a:cubicBezTo>
                <a:cubicBezTo>
                  <a:pt x="17547" y="12808"/>
                  <a:pt x="17463" y="13255"/>
                  <a:pt x="17433" y="13420"/>
                </a:cubicBezTo>
                <a:cubicBezTo>
                  <a:pt x="17363" y="13437"/>
                  <a:pt x="17050" y="13300"/>
                  <a:pt x="16819" y="13199"/>
                </a:cubicBezTo>
                <a:cubicBezTo>
                  <a:pt x="16687" y="13141"/>
                  <a:pt x="16552" y="13083"/>
                  <a:pt x="16424" y="13032"/>
                </a:cubicBezTo>
                <a:cubicBezTo>
                  <a:pt x="16931" y="12614"/>
                  <a:pt x="17168" y="12150"/>
                  <a:pt x="17349" y="11751"/>
                </a:cubicBezTo>
                <a:cubicBezTo>
                  <a:pt x="17873" y="10886"/>
                  <a:pt x="18989" y="7208"/>
                  <a:pt x="18829" y="6629"/>
                </a:cubicBezTo>
                <a:cubicBezTo>
                  <a:pt x="18822" y="6606"/>
                  <a:pt x="18804" y="6591"/>
                  <a:pt x="18783" y="6592"/>
                </a:cubicBezTo>
                <a:cubicBezTo>
                  <a:pt x="18762" y="6593"/>
                  <a:pt x="18745" y="6611"/>
                  <a:pt x="18741" y="6634"/>
                </a:cubicBezTo>
                <a:cubicBezTo>
                  <a:pt x="18485" y="8084"/>
                  <a:pt x="17579" y="10559"/>
                  <a:pt x="16886" y="12022"/>
                </a:cubicBezTo>
                <a:cubicBezTo>
                  <a:pt x="16614" y="12382"/>
                  <a:pt x="16305" y="12759"/>
                  <a:pt x="16171" y="12879"/>
                </a:cubicBezTo>
                <a:lnTo>
                  <a:pt x="16174" y="12873"/>
                </a:lnTo>
                <a:cubicBezTo>
                  <a:pt x="17002" y="11615"/>
                  <a:pt x="19072" y="5538"/>
                  <a:pt x="19181" y="5124"/>
                </a:cubicBezTo>
                <a:cubicBezTo>
                  <a:pt x="19212" y="5003"/>
                  <a:pt x="19233" y="4883"/>
                  <a:pt x="19252" y="4769"/>
                </a:cubicBezTo>
                <a:cubicBezTo>
                  <a:pt x="19281" y="4600"/>
                  <a:pt x="19306" y="4454"/>
                  <a:pt x="19359" y="4358"/>
                </a:cubicBezTo>
                <a:cubicBezTo>
                  <a:pt x="19373" y="4335"/>
                  <a:pt x="19368" y="4303"/>
                  <a:pt x="19348" y="4286"/>
                </a:cubicBezTo>
                <a:lnTo>
                  <a:pt x="19299" y="4244"/>
                </a:lnTo>
                <a:cubicBezTo>
                  <a:pt x="19280" y="4228"/>
                  <a:pt x="19253" y="4231"/>
                  <a:pt x="19237" y="4252"/>
                </a:cubicBezTo>
                <a:cubicBezTo>
                  <a:pt x="19044" y="4512"/>
                  <a:pt x="18923" y="4903"/>
                  <a:pt x="18805" y="5281"/>
                </a:cubicBezTo>
                <a:lnTo>
                  <a:pt x="18779" y="5365"/>
                </a:lnTo>
                <a:cubicBezTo>
                  <a:pt x="18274" y="7025"/>
                  <a:pt x="17001" y="11007"/>
                  <a:pt x="15967" y="12550"/>
                </a:cubicBezTo>
                <a:cubicBezTo>
                  <a:pt x="15962" y="12534"/>
                  <a:pt x="15957" y="12518"/>
                  <a:pt x="15952" y="12502"/>
                </a:cubicBezTo>
                <a:cubicBezTo>
                  <a:pt x="15964" y="12500"/>
                  <a:pt x="15974" y="12493"/>
                  <a:pt x="15981" y="12483"/>
                </a:cubicBezTo>
                <a:cubicBezTo>
                  <a:pt x="16304" y="12003"/>
                  <a:pt x="16446" y="11442"/>
                  <a:pt x="16583" y="10899"/>
                </a:cubicBezTo>
                <a:cubicBezTo>
                  <a:pt x="16741" y="10276"/>
                  <a:pt x="16890" y="9687"/>
                  <a:pt x="17293" y="9239"/>
                </a:cubicBezTo>
                <a:cubicBezTo>
                  <a:pt x="17305" y="9225"/>
                  <a:pt x="17309" y="9205"/>
                  <a:pt x="17305" y="9186"/>
                </a:cubicBezTo>
                <a:cubicBezTo>
                  <a:pt x="17300" y="9168"/>
                  <a:pt x="17287" y="9154"/>
                  <a:pt x="17270" y="9150"/>
                </a:cubicBezTo>
                <a:cubicBezTo>
                  <a:pt x="17214" y="9133"/>
                  <a:pt x="17154" y="9144"/>
                  <a:pt x="17105" y="9180"/>
                </a:cubicBezTo>
                <a:cubicBezTo>
                  <a:pt x="17060" y="9221"/>
                  <a:pt x="17028" y="9279"/>
                  <a:pt x="17016" y="9343"/>
                </a:cubicBezTo>
                <a:cubicBezTo>
                  <a:pt x="17003" y="9346"/>
                  <a:pt x="16991" y="9352"/>
                  <a:pt x="16982" y="9362"/>
                </a:cubicBezTo>
                <a:cubicBezTo>
                  <a:pt x="16982" y="9355"/>
                  <a:pt x="16982" y="9348"/>
                  <a:pt x="16982" y="9341"/>
                </a:cubicBezTo>
                <a:cubicBezTo>
                  <a:pt x="16975" y="9289"/>
                  <a:pt x="16949" y="9243"/>
                  <a:pt x="16911" y="9215"/>
                </a:cubicBezTo>
                <a:cubicBezTo>
                  <a:pt x="16890" y="9199"/>
                  <a:pt x="16862" y="9205"/>
                  <a:pt x="16848" y="9229"/>
                </a:cubicBezTo>
                <a:cubicBezTo>
                  <a:pt x="16840" y="9243"/>
                  <a:pt x="16838" y="9261"/>
                  <a:pt x="16843" y="9276"/>
                </a:cubicBezTo>
                <a:cubicBezTo>
                  <a:pt x="16871" y="9366"/>
                  <a:pt x="16826" y="9433"/>
                  <a:pt x="16751" y="9536"/>
                </a:cubicBezTo>
                <a:cubicBezTo>
                  <a:pt x="16732" y="9561"/>
                  <a:pt x="16713" y="9586"/>
                  <a:pt x="16696" y="9613"/>
                </a:cubicBezTo>
                <a:lnTo>
                  <a:pt x="16768" y="9353"/>
                </a:lnTo>
                <a:cubicBezTo>
                  <a:pt x="16863" y="9009"/>
                  <a:pt x="16981" y="8584"/>
                  <a:pt x="17012" y="8511"/>
                </a:cubicBezTo>
                <a:cubicBezTo>
                  <a:pt x="17022" y="8502"/>
                  <a:pt x="17028" y="8487"/>
                  <a:pt x="17028" y="8472"/>
                </a:cubicBezTo>
                <a:cubicBezTo>
                  <a:pt x="17038" y="8422"/>
                  <a:pt x="17152" y="8152"/>
                  <a:pt x="17273" y="7868"/>
                </a:cubicBezTo>
                <a:cubicBezTo>
                  <a:pt x="17520" y="7286"/>
                  <a:pt x="17894" y="6406"/>
                  <a:pt x="18027" y="5900"/>
                </a:cubicBezTo>
                <a:cubicBezTo>
                  <a:pt x="18029" y="5892"/>
                  <a:pt x="18029" y="5884"/>
                  <a:pt x="18027" y="5877"/>
                </a:cubicBezTo>
                <a:cubicBezTo>
                  <a:pt x="18017" y="5807"/>
                  <a:pt x="17987" y="5788"/>
                  <a:pt x="17964" y="5785"/>
                </a:cubicBezTo>
                <a:cubicBezTo>
                  <a:pt x="17874" y="5772"/>
                  <a:pt x="17781" y="5973"/>
                  <a:pt x="17462" y="6778"/>
                </a:cubicBezTo>
                <a:cubicBezTo>
                  <a:pt x="17298" y="7194"/>
                  <a:pt x="17128" y="7625"/>
                  <a:pt x="17005" y="7838"/>
                </a:cubicBezTo>
                <a:cubicBezTo>
                  <a:pt x="17002" y="7843"/>
                  <a:pt x="17000" y="7849"/>
                  <a:pt x="16999" y="7854"/>
                </a:cubicBezTo>
                <a:cubicBezTo>
                  <a:pt x="16866" y="8170"/>
                  <a:pt x="16713" y="8474"/>
                  <a:pt x="16542" y="8764"/>
                </a:cubicBezTo>
                <a:cubicBezTo>
                  <a:pt x="17089" y="7539"/>
                  <a:pt x="17451" y="5726"/>
                  <a:pt x="17524" y="3814"/>
                </a:cubicBezTo>
                <a:cubicBezTo>
                  <a:pt x="17525" y="3787"/>
                  <a:pt x="17508" y="3764"/>
                  <a:pt x="17486" y="3759"/>
                </a:cubicBezTo>
                <a:cubicBezTo>
                  <a:pt x="17463" y="3755"/>
                  <a:pt x="17441" y="3771"/>
                  <a:pt x="17435" y="3796"/>
                </a:cubicBezTo>
                <a:cubicBezTo>
                  <a:pt x="17281" y="4379"/>
                  <a:pt x="17197" y="5028"/>
                  <a:pt x="17109" y="5717"/>
                </a:cubicBezTo>
                <a:cubicBezTo>
                  <a:pt x="16950" y="6947"/>
                  <a:pt x="16785" y="8217"/>
                  <a:pt x="16192" y="9061"/>
                </a:cubicBezTo>
                <a:cubicBezTo>
                  <a:pt x="16533" y="7380"/>
                  <a:pt x="16643" y="5713"/>
                  <a:pt x="16751" y="3723"/>
                </a:cubicBezTo>
                <a:cubicBezTo>
                  <a:pt x="16751" y="3717"/>
                  <a:pt x="16751" y="3711"/>
                  <a:pt x="16751" y="3705"/>
                </a:cubicBezTo>
                <a:cubicBezTo>
                  <a:pt x="16745" y="3683"/>
                  <a:pt x="16727" y="3616"/>
                  <a:pt x="16678" y="3622"/>
                </a:cubicBezTo>
                <a:cubicBezTo>
                  <a:pt x="16601" y="3630"/>
                  <a:pt x="16578" y="3750"/>
                  <a:pt x="16464" y="5223"/>
                </a:cubicBezTo>
                <a:cubicBezTo>
                  <a:pt x="16385" y="6256"/>
                  <a:pt x="16234" y="8180"/>
                  <a:pt x="16068" y="8221"/>
                </a:cubicBezTo>
                <a:cubicBezTo>
                  <a:pt x="16057" y="8221"/>
                  <a:pt x="15958" y="8172"/>
                  <a:pt x="15809" y="7197"/>
                </a:cubicBezTo>
                <a:cubicBezTo>
                  <a:pt x="15807" y="7182"/>
                  <a:pt x="15799" y="7169"/>
                  <a:pt x="15787" y="7162"/>
                </a:cubicBezTo>
                <a:cubicBezTo>
                  <a:pt x="15719" y="7116"/>
                  <a:pt x="15737" y="6907"/>
                  <a:pt x="15753" y="6706"/>
                </a:cubicBezTo>
                <a:cubicBezTo>
                  <a:pt x="15778" y="6390"/>
                  <a:pt x="15807" y="6033"/>
                  <a:pt x="15577" y="5911"/>
                </a:cubicBezTo>
                <a:cubicBezTo>
                  <a:pt x="15564" y="5904"/>
                  <a:pt x="15549" y="5904"/>
                  <a:pt x="15537" y="5911"/>
                </a:cubicBezTo>
                <a:cubicBezTo>
                  <a:pt x="15484" y="5945"/>
                  <a:pt x="15459" y="5945"/>
                  <a:pt x="15453" y="5940"/>
                </a:cubicBezTo>
                <a:cubicBezTo>
                  <a:pt x="15425" y="5918"/>
                  <a:pt x="15441" y="5754"/>
                  <a:pt x="15453" y="5656"/>
                </a:cubicBezTo>
                <a:cubicBezTo>
                  <a:pt x="15472" y="5546"/>
                  <a:pt x="15473" y="5432"/>
                  <a:pt x="15458" y="5321"/>
                </a:cubicBezTo>
                <a:cubicBezTo>
                  <a:pt x="15452" y="5297"/>
                  <a:pt x="15432" y="5281"/>
                  <a:pt x="15411" y="5283"/>
                </a:cubicBezTo>
                <a:cubicBezTo>
                  <a:pt x="15284" y="5293"/>
                  <a:pt x="15272" y="5238"/>
                  <a:pt x="15256" y="5077"/>
                </a:cubicBezTo>
                <a:cubicBezTo>
                  <a:pt x="15254" y="5058"/>
                  <a:pt x="15243" y="5042"/>
                  <a:pt x="15228" y="5035"/>
                </a:cubicBezTo>
                <a:cubicBezTo>
                  <a:pt x="15213" y="5027"/>
                  <a:pt x="15196" y="5030"/>
                  <a:pt x="15183" y="5042"/>
                </a:cubicBezTo>
                <a:cubicBezTo>
                  <a:pt x="14799" y="5383"/>
                  <a:pt x="14740" y="5806"/>
                  <a:pt x="15020" y="6230"/>
                </a:cubicBezTo>
                <a:cubicBezTo>
                  <a:pt x="15026" y="6240"/>
                  <a:pt x="15035" y="6247"/>
                  <a:pt x="15045" y="6250"/>
                </a:cubicBezTo>
                <a:cubicBezTo>
                  <a:pt x="15064" y="6256"/>
                  <a:pt x="15083" y="6257"/>
                  <a:pt x="15103" y="6254"/>
                </a:cubicBezTo>
                <a:cubicBezTo>
                  <a:pt x="15081" y="6501"/>
                  <a:pt x="15029" y="6744"/>
                  <a:pt x="14948" y="6974"/>
                </a:cubicBezTo>
                <a:cubicBezTo>
                  <a:pt x="14803" y="6780"/>
                  <a:pt x="14822" y="6524"/>
                  <a:pt x="14842" y="6253"/>
                </a:cubicBezTo>
                <a:cubicBezTo>
                  <a:pt x="14857" y="6054"/>
                  <a:pt x="14872" y="5849"/>
                  <a:pt x="14812" y="5675"/>
                </a:cubicBezTo>
                <a:cubicBezTo>
                  <a:pt x="14822" y="5666"/>
                  <a:pt x="14830" y="5655"/>
                  <a:pt x="14836" y="5642"/>
                </a:cubicBezTo>
                <a:cubicBezTo>
                  <a:pt x="14866" y="5581"/>
                  <a:pt x="14845" y="5505"/>
                  <a:pt x="14823" y="5424"/>
                </a:cubicBezTo>
                <a:cubicBezTo>
                  <a:pt x="14814" y="5395"/>
                  <a:pt x="14807" y="5366"/>
                  <a:pt x="14803" y="5336"/>
                </a:cubicBezTo>
                <a:lnTo>
                  <a:pt x="14803" y="5302"/>
                </a:lnTo>
                <a:cubicBezTo>
                  <a:pt x="14803" y="5274"/>
                  <a:pt x="14785" y="5250"/>
                  <a:pt x="14761" y="5248"/>
                </a:cubicBezTo>
                <a:lnTo>
                  <a:pt x="14732" y="5248"/>
                </a:lnTo>
                <a:cubicBezTo>
                  <a:pt x="14611" y="5238"/>
                  <a:pt x="14578" y="5324"/>
                  <a:pt x="14571" y="5352"/>
                </a:cubicBezTo>
                <a:cubicBezTo>
                  <a:pt x="14546" y="5448"/>
                  <a:pt x="14607" y="5570"/>
                  <a:pt x="14659" y="5637"/>
                </a:cubicBezTo>
                <a:cubicBezTo>
                  <a:pt x="14659" y="5726"/>
                  <a:pt x="14659" y="5807"/>
                  <a:pt x="14659" y="5885"/>
                </a:cubicBezTo>
                <a:cubicBezTo>
                  <a:pt x="14666" y="5995"/>
                  <a:pt x="14664" y="6106"/>
                  <a:pt x="14654" y="6216"/>
                </a:cubicBezTo>
                <a:cubicBezTo>
                  <a:pt x="14602" y="6340"/>
                  <a:pt x="14577" y="6476"/>
                  <a:pt x="14578" y="6613"/>
                </a:cubicBezTo>
                <a:cubicBezTo>
                  <a:pt x="14572" y="6777"/>
                  <a:pt x="14569" y="6860"/>
                  <a:pt x="14416" y="6901"/>
                </a:cubicBezTo>
                <a:cubicBezTo>
                  <a:pt x="14403" y="6905"/>
                  <a:pt x="14393" y="6914"/>
                  <a:pt x="14386" y="6927"/>
                </a:cubicBezTo>
                <a:cubicBezTo>
                  <a:pt x="14251" y="7211"/>
                  <a:pt x="14256" y="7483"/>
                  <a:pt x="14260" y="7745"/>
                </a:cubicBezTo>
                <a:cubicBezTo>
                  <a:pt x="14265" y="7995"/>
                  <a:pt x="14269" y="8233"/>
                  <a:pt x="14152" y="8465"/>
                </a:cubicBezTo>
                <a:cubicBezTo>
                  <a:pt x="13733" y="7393"/>
                  <a:pt x="13377" y="4842"/>
                  <a:pt x="13236" y="3350"/>
                </a:cubicBezTo>
                <a:cubicBezTo>
                  <a:pt x="13234" y="3326"/>
                  <a:pt x="13218" y="3307"/>
                  <a:pt x="13198" y="3303"/>
                </a:cubicBezTo>
                <a:cubicBezTo>
                  <a:pt x="13171" y="3298"/>
                  <a:pt x="13143" y="3308"/>
                  <a:pt x="13124" y="3331"/>
                </a:cubicBezTo>
                <a:cubicBezTo>
                  <a:pt x="13009" y="3463"/>
                  <a:pt x="13096" y="4112"/>
                  <a:pt x="13301" y="5462"/>
                </a:cubicBezTo>
                <a:cubicBezTo>
                  <a:pt x="13416" y="6219"/>
                  <a:pt x="13534" y="6999"/>
                  <a:pt x="13531" y="7368"/>
                </a:cubicBezTo>
                <a:cubicBezTo>
                  <a:pt x="13332" y="7246"/>
                  <a:pt x="13296" y="7051"/>
                  <a:pt x="13263" y="6877"/>
                </a:cubicBezTo>
                <a:cubicBezTo>
                  <a:pt x="13242" y="6763"/>
                  <a:pt x="13222" y="6655"/>
                  <a:pt x="13154" y="6595"/>
                </a:cubicBezTo>
                <a:lnTo>
                  <a:pt x="12948" y="6208"/>
                </a:lnTo>
                <a:cubicBezTo>
                  <a:pt x="12752" y="5638"/>
                  <a:pt x="12696" y="5190"/>
                  <a:pt x="12636" y="4715"/>
                </a:cubicBezTo>
                <a:cubicBezTo>
                  <a:pt x="12604" y="4459"/>
                  <a:pt x="12570" y="4193"/>
                  <a:pt x="12513" y="3897"/>
                </a:cubicBezTo>
                <a:cubicBezTo>
                  <a:pt x="12510" y="3879"/>
                  <a:pt x="12500" y="3865"/>
                  <a:pt x="12485" y="3859"/>
                </a:cubicBezTo>
                <a:cubicBezTo>
                  <a:pt x="12471" y="3852"/>
                  <a:pt x="12455" y="3855"/>
                  <a:pt x="12442" y="3865"/>
                </a:cubicBezTo>
                <a:cubicBezTo>
                  <a:pt x="12283" y="4003"/>
                  <a:pt x="12377" y="4456"/>
                  <a:pt x="12476" y="4936"/>
                </a:cubicBezTo>
                <a:cubicBezTo>
                  <a:pt x="12504" y="5074"/>
                  <a:pt x="12533" y="5208"/>
                  <a:pt x="12550" y="5322"/>
                </a:cubicBezTo>
                <a:cubicBezTo>
                  <a:pt x="12477" y="5155"/>
                  <a:pt x="12405" y="4944"/>
                  <a:pt x="12330" y="4726"/>
                </a:cubicBezTo>
                <a:cubicBezTo>
                  <a:pt x="12186" y="4307"/>
                  <a:pt x="12037" y="3873"/>
                  <a:pt x="11862" y="3677"/>
                </a:cubicBezTo>
                <a:cubicBezTo>
                  <a:pt x="11847" y="3659"/>
                  <a:pt x="11823" y="3656"/>
                  <a:pt x="11805" y="3670"/>
                </a:cubicBezTo>
                <a:cubicBezTo>
                  <a:pt x="11787" y="3683"/>
                  <a:pt x="11779" y="3708"/>
                  <a:pt x="11786" y="3731"/>
                </a:cubicBezTo>
                <a:cubicBezTo>
                  <a:pt x="12262" y="5391"/>
                  <a:pt x="12946" y="6997"/>
                  <a:pt x="13609" y="8551"/>
                </a:cubicBezTo>
                <a:cubicBezTo>
                  <a:pt x="13805" y="9015"/>
                  <a:pt x="14008" y="9487"/>
                  <a:pt x="14198" y="9951"/>
                </a:cubicBezTo>
                <a:cubicBezTo>
                  <a:pt x="13891" y="9627"/>
                  <a:pt x="13521" y="8891"/>
                  <a:pt x="13240" y="8335"/>
                </a:cubicBezTo>
                <a:cubicBezTo>
                  <a:pt x="12904" y="7666"/>
                  <a:pt x="12816" y="7513"/>
                  <a:pt x="12731" y="7540"/>
                </a:cubicBezTo>
                <a:cubicBezTo>
                  <a:pt x="12677" y="7555"/>
                  <a:pt x="12673" y="7633"/>
                  <a:pt x="12673" y="7659"/>
                </a:cubicBezTo>
                <a:cubicBezTo>
                  <a:pt x="12673" y="7667"/>
                  <a:pt x="12675" y="7674"/>
                  <a:pt x="12677" y="7681"/>
                </a:cubicBezTo>
                <a:cubicBezTo>
                  <a:pt x="12813" y="8038"/>
                  <a:pt x="12969" y="8385"/>
                  <a:pt x="13144" y="8719"/>
                </a:cubicBezTo>
                <a:cubicBezTo>
                  <a:pt x="13228" y="8889"/>
                  <a:pt x="13308" y="9051"/>
                  <a:pt x="13381" y="9208"/>
                </a:cubicBezTo>
                <a:cubicBezTo>
                  <a:pt x="13010" y="8943"/>
                  <a:pt x="12711" y="8418"/>
                  <a:pt x="12420" y="7911"/>
                </a:cubicBezTo>
                <a:cubicBezTo>
                  <a:pt x="12289" y="7673"/>
                  <a:pt x="12148" y="7442"/>
                  <a:pt x="11997" y="7221"/>
                </a:cubicBezTo>
                <a:cubicBezTo>
                  <a:pt x="11988" y="7207"/>
                  <a:pt x="11974" y="7200"/>
                  <a:pt x="11959" y="7201"/>
                </a:cubicBezTo>
                <a:cubicBezTo>
                  <a:pt x="11945" y="7202"/>
                  <a:pt x="11932" y="7210"/>
                  <a:pt x="11924" y="7224"/>
                </a:cubicBezTo>
                <a:cubicBezTo>
                  <a:pt x="11859" y="7333"/>
                  <a:pt x="12201" y="8015"/>
                  <a:pt x="12364" y="8325"/>
                </a:cubicBezTo>
                <a:cubicBezTo>
                  <a:pt x="12244" y="8217"/>
                  <a:pt x="12030" y="7971"/>
                  <a:pt x="11688" y="7476"/>
                </a:cubicBezTo>
                <a:cubicBezTo>
                  <a:pt x="11324" y="6946"/>
                  <a:pt x="11031" y="6446"/>
                  <a:pt x="11011" y="6350"/>
                </a:cubicBezTo>
                <a:cubicBezTo>
                  <a:pt x="11007" y="6328"/>
                  <a:pt x="10992" y="6312"/>
                  <a:pt x="10973" y="6309"/>
                </a:cubicBezTo>
                <a:cubicBezTo>
                  <a:pt x="10954" y="6307"/>
                  <a:pt x="10936" y="6317"/>
                  <a:pt x="10927" y="6336"/>
                </a:cubicBezTo>
                <a:cubicBezTo>
                  <a:pt x="10749" y="6723"/>
                  <a:pt x="11329" y="7418"/>
                  <a:pt x="11892" y="8090"/>
                </a:cubicBezTo>
                <a:cubicBezTo>
                  <a:pt x="12269" y="8541"/>
                  <a:pt x="12659" y="9007"/>
                  <a:pt x="12625" y="9186"/>
                </a:cubicBezTo>
                <a:cubicBezTo>
                  <a:pt x="12621" y="9208"/>
                  <a:pt x="12608" y="9226"/>
                  <a:pt x="12590" y="9235"/>
                </a:cubicBezTo>
                <a:cubicBezTo>
                  <a:pt x="12316" y="9096"/>
                  <a:pt x="11776" y="8525"/>
                  <a:pt x="11298" y="8019"/>
                </a:cubicBezTo>
                <a:cubicBezTo>
                  <a:pt x="10935" y="7635"/>
                  <a:pt x="10593" y="7273"/>
                  <a:pt x="10378" y="7109"/>
                </a:cubicBezTo>
                <a:cubicBezTo>
                  <a:pt x="10360" y="7094"/>
                  <a:pt x="10336" y="7096"/>
                  <a:pt x="10320" y="7113"/>
                </a:cubicBezTo>
                <a:cubicBezTo>
                  <a:pt x="10305" y="7128"/>
                  <a:pt x="10300" y="7154"/>
                  <a:pt x="10309" y="7175"/>
                </a:cubicBezTo>
                <a:cubicBezTo>
                  <a:pt x="10465" y="7558"/>
                  <a:pt x="10979" y="8014"/>
                  <a:pt x="11475" y="8454"/>
                </a:cubicBezTo>
                <a:cubicBezTo>
                  <a:pt x="11877" y="8810"/>
                  <a:pt x="12253" y="9145"/>
                  <a:pt x="12391" y="9398"/>
                </a:cubicBezTo>
                <a:cubicBezTo>
                  <a:pt x="12448" y="9506"/>
                  <a:pt x="12386" y="9875"/>
                  <a:pt x="12307" y="10343"/>
                </a:cubicBezTo>
                <a:cubicBezTo>
                  <a:pt x="12293" y="10421"/>
                  <a:pt x="12279" y="10503"/>
                  <a:pt x="12265" y="10589"/>
                </a:cubicBezTo>
                <a:cubicBezTo>
                  <a:pt x="12248" y="10623"/>
                  <a:pt x="12250" y="10696"/>
                  <a:pt x="12259" y="10901"/>
                </a:cubicBezTo>
                <a:cubicBezTo>
                  <a:pt x="12266" y="11057"/>
                  <a:pt x="12279" y="11375"/>
                  <a:pt x="12246" y="11442"/>
                </a:cubicBezTo>
                <a:cubicBezTo>
                  <a:pt x="12016" y="11515"/>
                  <a:pt x="11240" y="11181"/>
                  <a:pt x="11045" y="11189"/>
                </a:cubicBezTo>
                <a:cubicBezTo>
                  <a:pt x="10850" y="11153"/>
                  <a:pt x="10845" y="10568"/>
                  <a:pt x="10845" y="10376"/>
                </a:cubicBezTo>
                <a:cubicBezTo>
                  <a:pt x="10845" y="10357"/>
                  <a:pt x="10836" y="10340"/>
                  <a:pt x="10822" y="10331"/>
                </a:cubicBezTo>
                <a:cubicBezTo>
                  <a:pt x="10808" y="10321"/>
                  <a:pt x="10790" y="10321"/>
                  <a:pt x="10776" y="10331"/>
                </a:cubicBezTo>
                <a:cubicBezTo>
                  <a:pt x="10617" y="10439"/>
                  <a:pt x="10616" y="10627"/>
                  <a:pt x="10647" y="10794"/>
                </a:cubicBezTo>
                <a:cubicBezTo>
                  <a:pt x="10464" y="10652"/>
                  <a:pt x="10267" y="10535"/>
                  <a:pt x="10060" y="10445"/>
                </a:cubicBezTo>
                <a:lnTo>
                  <a:pt x="10007" y="10479"/>
                </a:lnTo>
                <a:cubicBezTo>
                  <a:pt x="10035" y="10598"/>
                  <a:pt x="10484" y="10841"/>
                  <a:pt x="10696" y="10951"/>
                </a:cubicBezTo>
                <a:cubicBezTo>
                  <a:pt x="10693" y="10962"/>
                  <a:pt x="10693" y="10975"/>
                  <a:pt x="10696" y="10986"/>
                </a:cubicBezTo>
                <a:lnTo>
                  <a:pt x="10280" y="10804"/>
                </a:lnTo>
                <a:cubicBezTo>
                  <a:pt x="10305" y="10894"/>
                  <a:pt x="10478" y="10941"/>
                  <a:pt x="10489" y="11014"/>
                </a:cubicBezTo>
                <a:cubicBezTo>
                  <a:pt x="10147" y="10932"/>
                  <a:pt x="10259" y="10948"/>
                  <a:pt x="10232" y="10912"/>
                </a:cubicBezTo>
                <a:cubicBezTo>
                  <a:pt x="10218" y="10714"/>
                  <a:pt x="10041" y="10929"/>
                  <a:pt x="10031" y="10921"/>
                </a:cubicBezTo>
                <a:cubicBezTo>
                  <a:pt x="9904" y="10823"/>
                  <a:pt x="9764" y="10890"/>
                  <a:pt x="9710" y="10876"/>
                </a:cubicBezTo>
                <a:cubicBezTo>
                  <a:pt x="9672" y="10865"/>
                  <a:pt x="9620" y="10984"/>
                  <a:pt x="9390" y="10876"/>
                </a:cubicBezTo>
                <a:cubicBezTo>
                  <a:pt x="9148" y="10819"/>
                  <a:pt x="9333" y="10686"/>
                  <a:pt x="9306" y="10643"/>
                </a:cubicBezTo>
                <a:lnTo>
                  <a:pt x="9301" y="10635"/>
                </a:lnTo>
                <a:cubicBezTo>
                  <a:pt x="9353" y="10576"/>
                  <a:pt x="9378" y="10491"/>
                  <a:pt x="9367" y="10408"/>
                </a:cubicBezTo>
                <a:cubicBezTo>
                  <a:pt x="9348" y="10300"/>
                  <a:pt x="9259" y="10205"/>
                  <a:pt x="9122" y="10143"/>
                </a:cubicBezTo>
                <a:cubicBezTo>
                  <a:pt x="9115" y="10135"/>
                  <a:pt x="9107" y="10128"/>
                  <a:pt x="9101" y="10119"/>
                </a:cubicBezTo>
                <a:cubicBezTo>
                  <a:pt x="9150" y="10131"/>
                  <a:pt x="9198" y="10154"/>
                  <a:pt x="9241" y="10186"/>
                </a:cubicBezTo>
                <a:cubicBezTo>
                  <a:pt x="9332" y="10246"/>
                  <a:pt x="9395" y="10350"/>
                  <a:pt x="9413" y="10469"/>
                </a:cubicBezTo>
                <a:cubicBezTo>
                  <a:pt x="9415" y="10486"/>
                  <a:pt x="9423" y="10500"/>
                  <a:pt x="9436" y="10508"/>
                </a:cubicBezTo>
                <a:cubicBezTo>
                  <a:pt x="9448" y="10516"/>
                  <a:pt x="9464" y="10516"/>
                  <a:pt x="9477" y="10508"/>
                </a:cubicBezTo>
                <a:cubicBezTo>
                  <a:pt x="9520" y="10491"/>
                  <a:pt x="9567" y="10497"/>
                  <a:pt x="9606" y="10525"/>
                </a:cubicBezTo>
                <a:cubicBezTo>
                  <a:pt x="9690" y="10575"/>
                  <a:pt x="9753" y="10663"/>
                  <a:pt x="9779" y="10767"/>
                </a:cubicBezTo>
                <a:cubicBezTo>
                  <a:pt x="9783" y="10794"/>
                  <a:pt x="9805" y="10812"/>
                  <a:pt x="9828" y="10808"/>
                </a:cubicBezTo>
                <a:cubicBezTo>
                  <a:pt x="9851" y="10806"/>
                  <a:pt x="9869" y="10783"/>
                  <a:pt x="9869" y="10757"/>
                </a:cubicBezTo>
                <a:cubicBezTo>
                  <a:pt x="9869" y="8073"/>
                  <a:pt x="9984" y="3963"/>
                  <a:pt x="10209" y="1635"/>
                </a:cubicBezTo>
                <a:cubicBezTo>
                  <a:pt x="10211" y="1626"/>
                  <a:pt x="10211" y="1617"/>
                  <a:pt x="10209" y="1609"/>
                </a:cubicBezTo>
                <a:cubicBezTo>
                  <a:pt x="10200" y="1581"/>
                  <a:pt x="10177" y="1564"/>
                  <a:pt x="10151" y="1565"/>
                </a:cubicBezTo>
                <a:cubicBezTo>
                  <a:pt x="10063" y="1578"/>
                  <a:pt x="9998" y="1946"/>
                  <a:pt x="9604" y="5298"/>
                </a:cubicBezTo>
                <a:cubicBezTo>
                  <a:pt x="9489" y="6278"/>
                  <a:pt x="9378" y="7214"/>
                  <a:pt x="9305" y="7715"/>
                </a:cubicBezTo>
                <a:cubicBezTo>
                  <a:pt x="9207" y="6696"/>
                  <a:pt x="9329" y="5450"/>
                  <a:pt x="9448" y="4242"/>
                </a:cubicBezTo>
                <a:cubicBezTo>
                  <a:pt x="9589" y="2820"/>
                  <a:pt x="9733" y="1349"/>
                  <a:pt x="9520" y="235"/>
                </a:cubicBezTo>
                <a:cubicBezTo>
                  <a:pt x="9514" y="207"/>
                  <a:pt x="9489" y="190"/>
                  <a:pt x="9465" y="196"/>
                </a:cubicBezTo>
                <a:cubicBezTo>
                  <a:pt x="9442" y="203"/>
                  <a:pt x="9427" y="228"/>
                  <a:pt x="9431" y="255"/>
                </a:cubicBezTo>
                <a:cubicBezTo>
                  <a:pt x="9488" y="646"/>
                  <a:pt x="9368" y="1834"/>
                  <a:pt x="9254" y="2984"/>
                </a:cubicBezTo>
                <a:cubicBezTo>
                  <a:pt x="9162" y="3906"/>
                  <a:pt x="9075" y="4777"/>
                  <a:pt x="9082" y="5220"/>
                </a:cubicBezTo>
                <a:cubicBezTo>
                  <a:pt x="9082" y="5242"/>
                  <a:pt x="9094" y="5261"/>
                  <a:pt x="9113" y="5269"/>
                </a:cubicBezTo>
                <a:cubicBezTo>
                  <a:pt x="9119" y="5270"/>
                  <a:pt x="9125" y="5270"/>
                  <a:pt x="9131" y="5269"/>
                </a:cubicBezTo>
                <a:cubicBezTo>
                  <a:pt x="9121" y="5328"/>
                  <a:pt x="9111" y="5383"/>
                  <a:pt x="9101" y="5435"/>
                </a:cubicBezTo>
                <a:cubicBezTo>
                  <a:pt x="8962" y="4707"/>
                  <a:pt x="9012" y="3852"/>
                  <a:pt x="9060" y="3020"/>
                </a:cubicBezTo>
                <a:cubicBezTo>
                  <a:pt x="9113" y="2099"/>
                  <a:pt x="9168" y="1147"/>
                  <a:pt x="8972" y="355"/>
                </a:cubicBezTo>
                <a:cubicBezTo>
                  <a:pt x="8966" y="331"/>
                  <a:pt x="8946" y="315"/>
                  <a:pt x="8925" y="317"/>
                </a:cubicBezTo>
                <a:cubicBezTo>
                  <a:pt x="8903" y="319"/>
                  <a:pt x="8885" y="339"/>
                  <a:pt x="8883" y="364"/>
                </a:cubicBezTo>
                <a:cubicBezTo>
                  <a:pt x="8833" y="923"/>
                  <a:pt x="8830" y="1536"/>
                  <a:pt x="8829" y="2130"/>
                </a:cubicBezTo>
                <a:cubicBezTo>
                  <a:pt x="8829" y="2496"/>
                  <a:pt x="8829" y="2872"/>
                  <a:pt x="8813" y="3236"/>
                </a:cubicBezTo>
                <a:cubicBezTo>
                  <a:pt x="8792" y="2773"/>
                  <a:pt x="8791" y="2200"/>
                  <a:pt x="8790" y="1641"/>
                </a:cubicBezTo>
                <a:cubicBezTo>
                  <a:pt x="8790" y="1033"/>
                  <a:pt x="8790" y="458"/>
                  <a:pt x="8762" y="47"/>
                </a:cubicBezTo>
                <a:cubicBezTo>
                  <a:pt x="8759" y="18"/>
                  <a:pt x="8737" y="-3"/>
                  <a:pt x="8712" y="0"/>
                </a:cubicBezTo>
                <a:cubicBezTo>
                  <a:pt x="8693" y="2"/>
                  <a:pt x="8678" y="18"/>
                  <a:pt x="8673" y="39"/>
                </a:cubicBezTo>
                <a:cubicBezTo>
                  <a:pt x="8446" y="1149"/>
                  <a:pt x="8364" y="2544"/>
                  <a:pt x="8435" y="3889"/>
                </a:cubicBezTo>
                <a:cubicBezTo>
                  <a:pt x="8392" y="3177"/>
                  <a:pt x="8313" y="2469"/>
                  <a:pt x="8196" y="1769"/>
                </a:cubicBezTo>
                <a:cubicBezTo>
                  <a:pt x="8191" y="1743"/>
                  <a:pt x="8171" y="1725"/>
                  <a:pt x="8148" y="1728"/>
                </a:cubicBezTo>
                <a:cubicBezTo>
                  <a:pt x="8125" y="1730"/>
                  <a:pt x="8107" y="1751"/>
                  <a:pt x="8106" y="1777"/>
                </a:cubicBezTo>
                <a:cubicBezTo>
                  <a:pt x="8013" y="3688"/>
                  <a:pt x="8106" y="4407"/>
                  <a:pt x="8214" y="5238"/>
                </a:cubicBezTo>
                <a:cubicBezTo>
                  <a:pt x="8237" y="5411"/>
                  <a:pt x="8260" y="5587"/>
                  <a:pt x="8282" y="5781"/>
                </a:cubicBezTo>
                <a:cubicBezTo>
                  <a:pt x="8269" y="5767"/>
                  <a:pt x="8251" y="5762"/>
                  <a:pt x="8234" y="5770"/>
                </a:cubicBezTo>
                <a:cubicBezTo>
                  <a:pt x="8216" y="5777"/>
                  <a:pt x="8204" y="5798"/>
                  <a:pt x="8205" y="5821"/>
                </a:cubicBezTo>
                <a:lnTo>
                  <a:pt x="8239" y="6793"/>
                </a:lnTo>
                <a:cubicBezTo>
                  <a:pt x="8239" y="6810"/>
                  <a:pt x="8412" y="8397"/>
                  <a:pt x="8567" y="9435"/>
                </a:cubicBezTo>
                <a:cubicBezTo>
                  <a:pt x="8222" y="8886"/>
                  <a:pt x="7931" y="8408"/>
                  <a:pt x="7677" y="7922"/>
                </a:cubicBezTo>
                <a:cubicBezTo>
                  <a:pt x="6902" y="5324"/>
                  <a:pt x="6183" y="3412"/>
                  <a:pt x="5969" y="3375"/>
                </a:cubicBezTo>
                <a:cubicBezTo>
                  <a:pt x="5944" y="3370"/>
                  <a:pt x="5920" y="3382"/>
                  <a:pt x="5906" y="3406"/>
                </a:cubicBezTo>
                <a:cubicBezTo>
                  <a:pt x="5797" y="3579"/>
                  <a:pt x="6237" y="5058"/>
                  <a:pt x="7056" y="7097"/>
                </a:cubicBezTo>
                <a:cubicBezTo>
                  <a:pt x="6245" y="5471"/>
                  <a:pt x="5549" y="4042"/>
                  <a:pt x="5166" y="2200"/>
                </a:cubicBezTo>
                <a:cubicBezTo>
                  <a:pt x="5161" y="2175"/>
                  <a:pt x="5141" y="2158"/>
                  <a:pt x="5119" y="2159"/>
                </a:cubicBezTo>
                <a:cubicBezTo>
                  <a:pt x="5067" y="2163"/>
                  <a:pt x="5021" y="2199"/>
                  <a:pt x="5000" y="2253"/>
                </a:cubicBezTo>
                <a:cubicBezTo>
                  <a:pt x="4845" y="2608"/>
                  <a:pt x="5421" y="4111"/>
                  <a:pt x="5931" y="5310"/>
                </a:cubicBezTo>
                <a:cubicBezTo>
                  <a:pt x="6452" y="6535"/>
                  <a:pt x="7141" y="7989"/>
                  <a:pt x="7669" y="8981"/>
                </a:cubicBezTo>
                <a:cubicBezTo>
                  <a:pt x="6111" y="7406"/>
                  <a:pt x="4411" y="4981"/>
                  <a:pt x="2858" y="2108"/>
                </a:cubicBezTo>
                <a:cubicBezTo>
                  <a:pt x="2845" y="2084"/>
                  <a:pt x="2817" y="2076"/>
                  <a:pt x="2795" y="2091"/>
                </a:cubicBezTo>
                <a:cubicBezTo>
                  <a:pt x="2778" y="2104"/>
                  <a:pt x="2770" y="2128"/>
                  <a:pt x="2775" y="2151"/>
                </a:cubicBezTo>
                <a:cubicBezTo>
                  <a:pt x="3298" y="4191"/>
                  <a:pt x="4815" y="6002"/>
                  <a:pt x="6282" y="7754"/>
                </a:cubicBezTo>
                <a:cubicBezTo>
                  <a:pt x="6554" y="8078"/>
                  <a:pt x="6815" y="8390"/>
                  <a:pt x="7065" y="8698"/>
                </a:cubicBezTo>
                <a:cubicBezTo>
                  <a:pt x="4890" y="6935"/>
                  <a:pt x="3245" y="4210"/>
                  <a:pt x="1652" y="1571"/>
                </a:cubicBezTo>
                <a:lnTo>
                  <a:pt x="1360" y="1085"/>
                </a:lnTo>
                <a:cubicBezTo>
                  <a:pt x="1347" y="1064"/>
                  <a:pt x="1322" y="1057"/>
                  <a:pt x="1302" y="1069"/>
                </a:cubicBezTo>
                <a:close/>
              </a:path>
            </a:pathLst>
          </a:custGeom>
          <a:solidFill>
            <a:srgbClr val="313E35">
              <a:alpha val="82000"/>
            </a:srgbClr>
          </a:solidFill>
          <a:ln w="12700">
            <a:miter lim="400000"/>
          </a:ln>
        </p:spPr>
        <p:txBody>
          <a:bodyPr lIns="45718" tIns="45718" rIns="45718" bIns="45718" anchor="ctr"/>
          <a:lstStyle/>
          <a:p>
            <a:pPr>
              <a:defRPr>
                <a:solidFill>
                  <a:srgbClr val="FFFFFF"/>
                </a:solidFill>
                <a:latin typeface="Dante"/>
                <a:ea typeface="Dante"/>
                <a:cs typeface="Dante"/>
                <a:sym typeface="Dante"/>
              </a:defRPr>
            </a:pPr>
          </a:p>
        </p:txBody>
      </p:sp>
      <p:sp>
        <p:nvSpPr>
          <p:cNvPr id="162" name="Slide Number"/>
          <p:cNvSpPr txBox="1"/>
          <p:nvPr>
            <p:ph type="sldNum" sz="quarter" idx="2"/>
          </p:nvPr>
        </p:nvSpPr>
        <p:spPr>
          <a:xfrm>
            <a:off x="8506325" y="6240781"/>
            <a:ext cx="231276" cy="2311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Header">
    <p:spTree>
      <p:nvGrpSpPr>
        <p:cNvPr id="1" name=""/>
        <p:cNvGrpSpPr/>
        <p:nvPr/>
      </p:nvGrpSpPr>
      <p:grpSpPr>
        <a:xfrm>
          <a:off x="0" y="0"/>
          <a:ext cx="0" cy="0"/>
          <a:chOff x="0" y="0"/>
          <a:chExt cx="0" cy="0"/>
        </a:xfrm>
      </p:grpSpPr>
      <p:sp>
        <p:nvSpPr>
          <p:cNvPr id="169" name="Title Text"/>
          <p:cNvSpPr txBox="1"/>
          <p:nvPr>
            <p:ph type="title"/>
          </p:nvPr>
        </p:nvSpPr>
        <p:spPr>
          <a:xfrm>
            <a:off x="831850" y="1709738"/>
            <a:ext cx="10515600" cy="3117188"/>
          </a:xfrm>
          <a:prstGeom prst="rect">
            <a:avLst/>
          </a:prstGeom>
        </p:spPr>
        <p:txBody>
          <a:bodyPr anchor="b"/>
          <a:lstStyle>
            <a:lvl1pPr>
              <a:defRPr sz="4800"/>
            </a:lvl1pPr>
          </a:lstStyle>
          <a:p>
            <a:pPr/>
            <a:r>
              <a:t>Title Text</a:t>
            </a:r>
          </a:p>
        </p:txBody>
      </p:sp>
      <p:sp>
        <p:nvSpPr>
          <p:cNvPr id="170" name="Body Level One…"/>
          <p:cNvSpPr txBox="1"/>
          <p:nvPr>
            <p:ph type="body" sz="quarter" idx="1"/>
          </p:nvPr>
        </p:nvSpPr>
        <p:spPr>
          <a:xfrm>
            <a:off x="831850" y="4826922"/>
            <a:ext cx="10515600" cy="1262728"/>
          </a:xfrm>
          <a:prstGeom prst="rect">
            <a:avLst/>
          </a:prstGeom>
        </p:spPr>
        <p:txBody>
          <a:bodyPr/>
          <a:lstStyle>
            <a:lvl1pPr marL="0" indent="0">
              <a:buSzTx/>
              <a:buFontTx/>
              <a:buNone/>
              <a:defRPr>
                <a:solidFill>
                  <a:srgbClr val="E2D4CA"/>
                </a:solidFill>
              </a:defRPr>
            </a:lvl1pPr>
            <a:lvl2pPr>
              <a:buFontTx/>
              <a:defRPr>
                <a:solidFill>
                  <a:srgbClr val="E2D4CA"/>
                </a:solidFill>
              </a:defRPr>
            </a:lvl2pPr>
            <a:lvl3pPr marL="0" indent="0">
              <a:buSzTx/>
              <a:buFontTx/>
              <a:buNone/>
              <a:defRPr>
                <a:solidFill>
                  <a:srgbClr val="E2D4CA"/>
                </a:solidFill>
              </a:defRPr>
            </a:lvl3pPr>
            <a:lvl4pPr>
              <a:buFontTx/>
              <a:defRPr>
                <a:solidFill>
                  <a:srgbClr val="E2D4CA"/>
                </a:solidFill>
              </a:defRPr>
            </a:lvl4pPr>
            <a:lvl5pPr marL="0" indent="0">
              <a:buSzTx/>
              <a:buFontTx/>
              <a:buNone/>
              <a:defRPr>
                <a:solidFill>
                  <a:srgbClr val="E2D4CA"/>
                </a:solidFill>
              </a:defRPr>
            </a:lvl5pPr>
          </a:lstStyle>
          <a:p>
            <a:pPr/>
            <a:r>
              <a:t>Body Level One</a:t>
            </a:r>
          </a:p>
          <a:p>
            <a:pPr lvl="1"/>
            <a:r>
              <a:t>Body Level Two</a:t>
            </a:r>
          </a:p>
          <a:p>
            <a:pPr lvl="2"/>
            <a:r>
              <a:t>Body Level Three</a:t>
            </a:r>
          </a:p>
          <a:p>
            <a:pPr lvl="3"/>
            <a:r>
              <a:t>Body Level Four</a:t>
            </a:r>
          </a:p>
          <a:p>
            <a:pPr lvl="4"/>
            <a:r>
              <a:t>Body Level Five</a:t>
            </a:r>
          </a:p>
        </p:txBody>
      </p:sp>
      <p:sp>
        <p:nvSpPr>
          <p:cNvPr id="171" name="Slide Number"/>
          <p:cNvSpPr txBox="1"/>
          <p:nvPr>
            <p:ph type="sldNum" sz="quarter" idx="2"/>
          </p:nvPr>
        </p:nvSpPr>
        <p:spPr>
          <a:xfrm>
            <a:off x="8506325" y="6240781"/>
            <a:ext cx="231276" cy="2311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178" name="Body Level One…"/>
          <p:cNvSpPr txBox="1"/>
          <p:nvPr>
            <p:ph type="body" sz="half" idx="1"/>
          </p:nvPr>
        </p:nvSpPr>
        <p:spPr>
          <a:xfrm>
            <a:off x="838200" y="1811756"/>
            <a:ext cx="5181600" cy="4365207"/>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79" name="Title Text"/>
          <p:cNvSpPr txBox="1"/>
          <p:nvPr>
            <p:ph type="title"/>
          </p:nvPr>
        </p:nvSpPr>
        <p:spPr>
          <a:prstGeom prst="rect">
            <a:avLst/>
          </a:prstGeom>
        </p:spPr>
        <p:txBody>
          <a:bodyPr/>
          <a:lstStyle/>
          <a:p>
            <a:pPr/>
            <a:r>
              <a:t>Title Text</a:t>
            </a:r>
          </a:p>
        </p:txBody>
      </p:sp>
      <p:sp>
        <p:nvSpPr>
          <p:cNvPr id="180" name="Slide Number"/>
          <p:cNvSpPr txBox="1"/>
          <p:nvPr>
            <p:ph type="sldNum" sz="quarter" idx="2"/>
          </p:nvPr>
        </p:nvSpPr>
        <p:spPr>
          <a:xfrm>
            <a:off x="8506325" y="6240781"/>
            <a:ext cx="231276" cy="2311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187" name="Slide Number"/>
          <p:cNvSpPr txBox="1"/>
          <p:nvPr>
            <p:ph type="sldNum" sz="quarter" idx="2"/>
          </p:nvPr>
        </p:nvSpPr>
        <p:spPr>
          <a:xfrm>
            <a:off x="8506325" y="6240781"/>
            <a:ext cx="231276" cy="2311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ontent with Caption">
    <p:spTree>
      <p:nvGrpSpPr>
        <p:cNvPr id="1" name=""/>
        <p:cNvGrpSpPr/>
        <p:nvPr/>
      </p:nvGrpSpPr>
      <p:grpSpPr>
        <a:xfrm>
          <a:off x="0" y="0"/>
          <a:ext cx="0" cy="0"/>
          <a:chOff x="0" y="0"/>
          <a:chExt cx="0" cy="0"/>
        </a:xfrm>
      </p:grpSpPr>
      <p:sp>
        <p:nvSpPr>
          <p:cNvPr id="194" name="Title Text"/>
          <p:cNvSpPr txBox="1"/>
          <p:nvPr>
            <p:ph type="title"/>
          </p:nvPr>
        </p:nvSpPr>
        <p:spPr>
          <a:xfrm>
            <a:off x="839787" y="647698"/>
            <a:ext cx="4061824" cy="1558558"/>
          </a:xfrm>
          <a:prstGeom prst="rect">
            <a:avLst/>
          </a:prstGeom>
        </p:spPr>
        <p:txBody>
          <a:bodyPr anchor="b"/>
          <a:lstStyle>
            <a:lvl1pPr>
              <a:defRPr sz="3200"/>
            </a:lvl1pPr>
          </a:lstStyle>
          <a:p>
            <a:pPr/>
            <a:r>
              <a:t>Title Text</a:t>
            </a:r>
          </a:p>
        </p:txBody>
      </p:sp>
      <p:sp>
        <p:nvSpPr>
          <p:cNvPr id="195" name="Body Level One…"/>
          <p:cNvSpPr txBox="1"/>
          <p:nvPr>
            <p:ph type="body" sz="half" idx="1"/>
          </p:nvPr>
        </p:nvSpPr>
        <p:spPr>
          <a:xfrm>
            <a:off x="5183187" y="647698"/>
            <a:ext cx="6172202" cy="5213354"/>
          </a:xfrm>
          <a:prstGeom prst="rect">
            <a:avLst/>
          </a:prstGeom>
        </p:spPr>
        <p:txBody>
          <a:bodyPr/>
          <a:lstStyle>
            <a:lvl1pPr>
              <a:defRPr sz="3200"/>
            </a:lvl1pPr>
            <a:lvl2pPr>
              <a:defRPr sz="3200"/>
            </a:lvl2pPr>
            <a:lvl3pPr>
              <a:defRPr sz="3200"/>
            </a:lvl3pPr>
            <a:lvl4pPr>
              <a:defRPr sz="3200"/>
            </a:lvl4pPr>
            <a:lvl5pPr marL="1051560" indent="-365759">
              <a:defRPr sz="3200"/>
            </a:lvl5pPr>
          </a:lstStyle>
          <a:p>
            <a:pPr/>
            <a:r>
              <a:t>Body Level One</a:t>
            </a:r>
          </a:p>
          <a:p>
            <a:pPr lvl="1"/>
            <a:r>
              <a:t>Body Level Two</a:t>
            </a:r>
          </a:p>
          <a:p>
            <a:pPr lvl="2"/>
            <a:r>
              <a:t>Body Level Three</a:t>
            </a:r>
          </a:p>
          <a:p>
            <a:pPr lvl="3"/>
            <a:r>
              <a:t>Body Level Four</a:t>
            </a:r>
          </a:p>
          <a:p>
            <a:pPr lvl="4"/>
            <a:r>
              <a:t>Body Level Five</a:t>
            </a:r>
          </a:p>
        </p:txBody>
      </p:sp>
      <p:sp>
        <p:nvSpPr>
          <p:cNvPr id="196" name="Text Placeholder 3"/>
          <p:cNvSpPr/>
          <p:nvPr>
            <p:ph type="body" sz="quarter" idx="21"/>
          </p:nvPr>
        </p:nvSpPr>
        <p:spPr>
          <a:xfrm>
            <a:off x="839787" y="2206255"/>
            <a:ext cx="4061824" cy="3662734"/>
          </a:xfrm>
          <a:prstGeom prst="rect">
            <a:avLst/>
          </a:prstGeom>
        </p:spPr>
        <p:txBody>
          <a:bodyPr/>
          <a:lstStyle/>
          <a:p>
            <a:pPr/>
          </a:p>
        </p:txBody>
      </p:sp>
      <p:sp>
        <p:nvSpPr>
          <p:cNvPr id="197" name="Slide Number"/>
          <p:cNvSpPr txBox="1"/>
          <p:nvPr>
            <p:ph type="sldNum" sz="quarter" idx="2"/>
          </p:nvPr>
        </p:nvSpPr>
        <p:spPr>
          <a:xfrm>
            <a:off x="8506325" y="6240781"/>
            <a:ext cx="231276" cy="2311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icture with Caption">
    <p:spTree>
      <p:nvGrpSpPr>
        <p:cNvPr id="1" name=""/>
        <p:cNvGrpSpPr/>
        <p:nvPr/>
      </p:nvGrpSpPr>
      <p:grpSpPr>
        <a:xfrm>
          <a:off x="0" y="0"/>
          <a:ext cx="0" cy="0"/>
          <a:chOff x="0" y="0"/>
          <a:chExt cx="0" cy="0"/>
        </a:xfrm>
      </p:grpSpPr>
      <p:sp>
        <p:nvSpPr>
          <p:cNvPr id="204" name="Title Text"/>
          <p:cNvSpPr txBox="1"/>
          <p:nvPr>
            <p:ph type="title"/>
          </p:nvPr>
        </p:nvSpPr>
        <p:spPr>
          <a:xfrm>
            <a:off x="839787" y="457200"/>
            <a:ext cx="3932240" cy="1600200"/>
          </a:xfrm>
          <a:prstGeom prst="rect">
            <a:avLst/>
          </a:prstGeom>
        </p:spPr>
        <p:txBody>
          <a:bodyPr anchor="b"/>
          <a:lstStyle>
            <a:lvl1pPr>
              <a:defRPr sz="3200"/>
            </a:lvl1pPr>
          </a:lstStyle>
          <a:p>
            <a:pPr/>
            <a:r>
              <a:t>Title Text</a:t>
            </a:r>
          </a:p>
        </p:txBody>
      </p:sp>
      <p:sp>
        <p:nvSpPr>
          <p:cNvPr id="205" name="Picture Placeholder 2"/>
          <p:cNvSpPr/>
          <p:nvPr>
            <p:ph type="pic" sz="half" idx="21"/>
          </p:nvPr>
        </p:nvSpPr>
        <p:spPr>
          <a:xfrm>
            <a:off x="5183187" y="867985"/>
            <a:ext cx="6172202" cy="4993067"/>
          </a:xfrm>
          <a:prstGeom prst="rect">
            <a:avLst/>
          </a:prstGeom>
        </p:spPr>
        <p:txBody>
          <a:bodyPr lIns="91439" tIns="45719" rIns="91439" bIns="45719">
            <a:noAutofit/>
          </a:bodyPr>
          <a:lstStyle/>
          <a:p>
            <a:pPr/>
          </a:p>
        </p:txBody>
      </p:sp>
      <p:sp>
        <p:nvSpPr>
          <p:cNvPr id="206" name="Body Level One…"/>
          <p:cNvSpPr txBox="1"/>
          <p:nvPr>
            <p:ph type="body" sz="quarter" idx="1"/>
          </p:nvPr>
        </p:nvSpPr>
        <p:spPr>
          <a:xfrm>
            <a:off x="839787" y="2057400"/>
            <a:ext cx="3932240" cy="3811588"/>
          </a:xfrm>
          <a:prstGeom prst="rect">
            <a:avLst/>
          </a:prstGeom>
        </p:spPr>
        <p:txBody>
          <a:bodyPr/>
          <a:lstStyle>
            <a:lvl1pPr marL="0" indent="0">
              <a:buSzTx/>
              <a:buFontTx/>
              <a:buNone/>
              <a:defRPr sz="1600"/>
            </a:lvl1pPr>
            <a:lvl2pPr>
              <a:buFontTx/>
              <a:defRPr sz="1600"/>
            </a:lvl2pPr>
            <a:lvl3pPr marL="0" indent="0">
              <a:buSzTx/>
              <a:buFontTx/>
              <a:buNone/>
              <a:defRPr sz="1600"/>
            </a:lvl3pPr>
            <a:lvl4pPr>
              <a:buFontTx/>
              <a:defRPr sz="1600"/>
            </a:lvl4pPr>
            <a:lvl5pPr marL="0" indent="0">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207" name="Slide Number"/>
          <p:cNvSpPr txBox="1"/>
          <p:nvPr>
            <p:ph type="sldNum" sz="quarter" idx="2"/>
          </p:nvPr>
        </p:nvSpPr>
        <p:spPr>
          <a:xfrm>
            <a:off x="8506325" y="6240781"/>
            <a:ext cx="231276" cy="2311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spTree>
      <p:nvGrpSpPr>
        <p:cNvPr id="1" name=""/>
        <p:cNvGrpSpPr/>
        <p:nvPr/>
      </p:nvGrpSpPr>
      <p:grpSpPr>
        <a:xfrm>
          <a:off x="0" y="0"/>
          <a:ext cx="0" cy="0"/>
          <a:chOff x="0" y="0"/>
          <a:chExt cx="0" cy="0"/>
        </a:xfrm>
      </p:grpSpPr>
      <p:sp>
        <p:nvSpPr>
          <p:cNvPr id="25"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p>
        </p:txBody>
      </p:sp>
      <p:sp>
        <p:nvSpPr>
          <p:cNvPr id="26" name="Title Text"/>
          <p:cNvSpPr txBox="1"/>
          <p:nvPr>
            <p:ph type="title"/>
          </p:nvPr>
        </p:nvSpPr>
        <p:spPr>
          <a:xfrm>
            <a:off x="647698" y="647700"/>
            <a:ext cx="3483424" cy="2866601"/>
          </a:xfrm>
          <a:prstGeom prst="rect">
            <a:avLst/>
          </a:prstGeom>
        </p:spPr>
        <p:txBody>
          <a:bodyPr/>
          <a:lstStyle>
            <a:lvl1pPr algn="r"/>
          </a:lstStyle>
          <a:p>
            <a:pPr/>
            <a:r>
              <a:t>Title Text</a:t>
            </a:r>
          </a:p>
        </p:txBody>
      </p:sp>
      <p:sp>
        <p:nvSpPr>
          <p:cNvPr id="27" name="Straight Connector 6"/>
          <p:cNvSpPr/>
          <p:nvPr/>
        </p:nvSpPr>
        <p:spPr>
          <a:xfrm>
            <a:off x="4571999" y="1344303"/>
            <a:ext cx="1" cy="1610439"/>
          </a:xfrm>
          <a:prstGeom prst="line">
            <a:avLst/>
          </a:prstGeom>
          <a:ln w="19050">
            <a:solidFill>
              <a:srgbClr val="313E35">
                <a:alpha val="75000"/>
              </a:srgbClr>
            </a:solidFill>
            <a:miter/>
          </a:ln>
        </p:spPr>
        <p:txBody>
          <a:bodyPr lIns="45718" tIns="45718" rIns="45718" bIns="45718"/>
          <a:lstStyle/>
          <a:p>
            <a:pPr/>
          </a:p>
        </p:txBody>
      </p:sp>
      <p:sp>
        <p:nvSpPr>
          <p:cNvPr id="28" name="Body Level One…"/>
          <p:cNvSpPr txBox="1"/>
          <p:nvPr>
            <p:ph type="body" sz="half" idx="1"/>
          </p:nvPr>
        </p:nvSpPr>
        <p:spPr>
          <a:xfrm>
            <a:off x="5117908" y="647700"/>
            <a:ext cx="6401233" cy="2982604"/>
          </a:xfrm>
          <a:prstGeom prst="rect">
            <a:avLst/>
          </a:prstGeom>
        </p:spPr>
        <p:txBody>
          <a:bodyPr anchor="ctr"/>
          <a:lstStyle>
            <a:lvl1pPr marL="0" indent="0">
              <a:buSzTx/>
              <a:buFontTx/>
              <a:buNone/>
            </a:lvl1pPr>
            <a:lvl2pPr>
              <a:buFontTx/>
            </a:lvl2pPr>
            <a:lvl3pPr>
              <a:buFontTx/>
            </a:lvl3pPr>
            <a:lvl4pPr>
              <a:buFontTx/>
            </a:lvl4pPr>
            <a:lvl5pPr>
              <a:buFontTx/>
            </a:lvl5pPr>
          </a:lstStyle>
          <a:p>
            <a:pPr/>
            <a:r>
              <a:t>Body Level One</a:t>
            </a:r>
          </a:p>
          <a:p>
            <a:pPr lvl="1"/>
            <a:r>
              <a:t>Body Level Two</a:t>
            </a:r>
          </a:p>
          <a:p>
            <a:pPr lvl="2"/>
            <a:r>
              <a:t>Body Level Three</a:t>
            </a:r>
          </a:p>
          <a:p>
            <a:pPr lvl="3"/>
            <a:r>
              <a:t>Body Level Four</a:t>
            </a:r>
          </a:p>
          <a:p>
            <a:pPr lvl="4"/>
            <a:r>
              <a:t>Body Level Five</a:t>
            </a:r>
          </a:p>
        </p:txBody>
      </p:sp>
      <p:sp>
        <p:nvSpPr>
          <p:cNvPr id="29" name="Picture Placeholder 13"/>
          <p:cNvSpPr/>
          <p:nvPr>
            <p:ph type="pic" sz="quarter" idx="21"/>
          </p:nvPr>
        </p:nvSpPr>
        <p:spPr>
          <a:xfrm>
            <a:off x="667512" y="4142232"/>
            <a:ext cx="2606040" cy="2075690"/>
          </a:xfrm>
          <a:prstGeom prst="rect">
            <a:avLst/>
          </a:prstGeom>
        </p:spPr>
        <p:txBody>
          <a:bodyPr lIns="91439" tIns="45719" rIns="91439" bIns="45719">
            <a:noAutofit/>
          </a:bodyPr>
          <a:lstStyle/>
          <a:p>
            <a:pPr/>
          </a:p>
        </p:txBody>
      </p:sp>
      <p:sp>
        <p:nvSpPr>
          <p:cNvPr id="30" name="Picture Placeholder 13"/>
          <p:cNvSpPr/>
          <p:nvPr>
            <p:ph type="pic" sz="quarter" idx="22"/>
          </p:nvPr>
        </p:nvSpPr>
        <p:spPr>
          <a:xfrm>
            <a:off x="3416041" y="4142232"/>
            <a:ext cx="2606042" cy="2075690"/>
          </a:xfrm>
          <a:prstGeom prst="rect">
            <a:avLst/>
          </a:prstGeom>
        </p:spPr>
        <p:txBody>
          <a:bodyPr lIns="91439" tIns="45719" rIns="91439" bIns="45719">
            <a:noAutofit/>
          </a:bodyPr>
          <a:lstStyle/>
          <a:p>
            <a:pPr/>
          </a:p>
        </p:txBody>
      </p:sp>
      <p:sp>
        <p:nvSpPr>
          <p:cNvPr id="31" name="Picture Placeholder 13"/>
          <p:cNvSpPr/>
          <p:nvPr>
            <p:ph type="pic" sz="quarter" idx="23"/>
          </p:nvPr>
        </p:nvSpPr>
        <p:spPr>
          <a:xfrm>
            <a:off x="6164569" y="4142232"/>
            <a:ext cx="2606042" cy="2075690"/>
          </a:xfrm>
          <a:prstGeom prst="rect">
            <a:avLst/>
          </a:prstGeom>
        </p:spPr>
        <p:txBody>
          <a:bodyPr lIns="91439" tIns="45719" rIns="91439" bIns="45719">
            <a:noAutofit/>
          </a:bodyPr>
          <a:lstStyle/>
          <a:p>
            <a:pPr/>
          </a:p>
        </p:txBody>
      </p:sp>
      <p:sp>
        <p:nvSpPr>
          <p:cNvPr id="32" name="Picture Placeholder 13"/>
          <p:cNvSpPr/>
          <p:nvPr>
            <p:ph type="pic" sz="quarter" idx="24"/>
          </p:nvPr>
        </p:nvSpPr>
        <p:spPr>
          <a:xfrm>
            <a:off x="8913100" y="4142232"/>
            <a:ext cx="2606042" cy="2075690"/>
          </a:xfrm>
          <a:prstGeom prst="rect">
            <a:avLst/>
          </a:prstGeom>
        </p:spPr>
        <p:txBody>
          <a:bodyPr lIns="91439" tIns="45719" rIns="91439" bIns="45719">
            <a:noAutofit/>
          </a:bodyPr>
          <a:lstStyle/>
          <a:p>
            <a:pP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Introduction">
    <p:spTree>
      <p:nvGrpSpPr>
        <p:cNvPr id="1" name=""/>
        <p:cNvGrpSpPr/>
        <p:nvPr/>
      </p:nvGrpSpPr>
      <p:grpSpPr>
        <a:xfrm>
          <a:off x="0" y="0"/>
          <a:ext cx="0" cy="0"/>
          <a:chOff x="0" y="0"/>
          <a:chExt cx="0" cy="0"/>
        </a:xfrm>
      </p:grpSpPr>
      <p:sp>
        <p:nvSpPr>
          <p:cNvPr id="40" name="Rectangle 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defRPr>
                <a:solidFill>
                  <a:srgbClr val="FFFFFF"/>
                </a:solidFill>
                <a:latin typeface="Dante"/>
                <a:ea typeface="Dante"/>
                <a:cs typeface="Dante"/>
                <a:sym typeface="Dante"/>
              </a:defRPr>
            </a:pPr>
          </a:p>
        </p:txBody>
      </p:sp>
      <p:sp>
        <p:nvSpPr>
          <p:cNvPr id="41" name="Title Text"/>
          <p:cNvSpPr txBox="1"/>
          <p:nvPr>
            <p:ph type="title"/>
          </p:nvPr>
        </p:nvSpPr>
        <p:spPr>
          <a:xfrm>
            <a:off x="845164" y="1034469"/>
            <a:ext cx="10515601" cy="899785"/>
          </a:xfrm>
          <a:prstGeom prst="rect">
            <a:avLst/>
          </a:prstGeom>
        </p:spPr>
        <p:txBody>
          <a:bodyPr/>
          <a:lstStyle>
            <a:lvl1pPr algn="ctr"/>
          </a:lstStyle>
          <a:p>
            <a:pPr/>
            <a:r>
              <a:t>Title Text</a:t>
            </a:r>
          </a:p>
        </p:txBody>
      </p:sp>
      <p:sp>
        <p:nvSpPr>
          <p:cNvPr id="42" name="Body Level One…"/>
          <p:cNvSpPr txBox="1"/>
          <p:nvPr>
            <p:ph type="body" sz="half" idx="1" hasCustomPrompt="1"/>
          </p:nvPr>
        </p:nvSpPr>
        <p:spPr>
          <a:xfrm>
            <a:off x="845164" y="1900962"/>
            <a:ext cx="10112376" cy="1954215"/>
          </a:xfrm>
          <a:prstGeom prst="rect">
            <a:avLst/>
          </a:prstGeom>
        </p:spPr>
        <p:txBody>
          <a:bodyPr/>
          <a:lstStyle>
            <a:lvl1pPr marL="0" indent="0" algn="just">
              <a:buSzTx/>
              <a:buFontTx/>
              <a:buNone/>
            </a:lvl1pPr>
            <a:lvl2pPr algn="just">
              <a:buFontTx/>
            </a:lvl2pPr>
            <a:lvl3pPr marL="0" indent="0" algn="just">
              <a:buSzTx/>
              <a:buFontTx/>
              <a:buNone/>
            </a:lvl3pPr>
            <a:lvl4pPr algn="just">
              <a:buFontTx/>
            </a:lvl4pPr>
            <a:lvl5pPr marL="0" indent="0" algn="just">
              <a:buSzTx/>
              <a:buFontTx/>
              <a:buNone/>
            </a:lvl5pPr>
          </a:lstStyle>
          <a:p>
            <a:pPr/>
            <a:r>
              <a:t>Click to add text</a:t>
            </a:r>
          </a:p>
          <a:p>
            <a:pPr lvl="1"/>
            <a:r>
              <a:t/>
            </a:r>
          </a:p>
          <a:p>
            <a:pPr lvl="2"/>
            <a:r>
              <a:t/>
            </a:r>
          </a:p>
          <a:p>
            <a:pPr lvl="3"/>
            <a:r>
              <a:t/>
            </a:r>
          </a:p>
          <a:p>
            <a:pPr lvl="4"/>
            <a:r>
              <a:t/>
            </a:r>
          </a:p>
        </p:txBody>
      </p:sp>
      <p:sp>
        <p:nvSpPr>
          <p:cNvPr id="43" name="Picture Placeholder 12"/>
          <p:cNvSpPr/>
          <p:nvPr>
            <p:ph type="pic" sz="quarter" idx="21"/>
          </p:nvPr>
        </p:nvSpPr>
        <p:spPr>
          <a:xfrm>
            <a:off x="0" y="4160520"/>
            <a:ext cx="4067175" cy="2697480"/>
          </a:xfrm>
          <a:prstGeom prst="rect">
            <a:avLst/>
          </a:prstGeom>
        </p:spPr>
        <p:txBody>
          <a:bodyPr lIns="91439" tIns="45719" rIns="91439" bIns="45719">
            <a:noAutofit/>
          </a:bodyPr>
          <a:lstStyle/>
          <a:p>
            <a:pPr/>
          </a:p>
        </p:txBody>
      </p:sp>
      <p:sp>
        <p:nvSpPr>
          <p:cNvPr id="44" name="Picture Placeholder 12"/>
          <p:cNvSpPr/>
          <p:nvPr>
            <p:ph type="pic" sz="quarter" idx="22"/>
          </p:nvPr>
        </p:nvSpPr>
        <p:spPr>
          <a:xfrm>
            <a:off x="4059935" y="4160520"/>
            <a:ext cx="4133090" cy="2697480"/>
          </a:xfrm>
          <a:prstGeom prst="rect">
            <a:avLst/>
          </a:prstGeom>
        </p:spPr>
        <p:txBody>
          <a:bodyPr lIns="91439" tIns="45719" rIns="91439" bIns="45719">
            <a:noAutofit/>
          </a:bodyPr>
          <a:lstStyle/>
          <a:p>
            <a:pPr/>
          </a:p>
        </p:txBody>
      </p:sp>
      <p:sp>
        <p:nvSpPr>
          <p:cNvPr id="45" name="Picture Placeholder 12"/>
          <p:cNvSpPr/>
          <p:nvPr>
            <p:ph type="pic" sz="quarter" idx="23"/>
          </p:nvPr>
        </p:nvSpPr>
        <p:spPr>
          <a:xfrm>
            <a:off x="8193023" y="4160520"/>
            <a:ext cx="4005074" cy="2697480"/>
          </a:xfrm>
          <a:prstGeom prst="rect">
            <a:avLst/>
          </a:prstGeom>
        </p:spPr>
        <p:txBody>
          <a:bodyPr lIns="91439" tIns="45719" rIns="91439" bIns="45719">
            <a:noAutofit/>
          </a:bodyPr>
          <a:lstStyle/>
          <a:p>
            <a:pPr/>
          </a:p>
        </p:txBody>
      </p:sp>
      <p:sp>
        <p:nvSpPr>
          <p:cNvPr id="46" name="Straight Connector 6"/>
          <p:cNvSpPr/>
          <p:nvPr/>
        </p:nvSpPr>
        <p:spPr>
          <a:xfrm>
            <a:off x="3950899" y="1555563"/>
            <a:ext cx="4290206" cy="1"/>
          </a:xfrm>
          <a:prstGeom prst="line">
            <a:avLst/>
          </a:prstGeom>
          <a:ln w="19050">
            <a:solidFill>
              <a:schemeClr val="accent1">
                <a:alpha val="75000"/>
              </a:schemeClr>
            </a:solidFill>
            <a:miter/>
          </a:ln>
        </p:spPr>
        <p:txBody>
          <a:bodyPr lIns="45718" tIns="45718" rIns="45718" bIns="45718"/>
          <a:lstStyle/>
          <a:p>
            <a:pPr/>
          </a:p>
        </p:txBody>
      </p:sp>
      <p:sp>
        <p:nvSpPr>
          <p:cNvPr id="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break">
    <p:spTree>
      <p:nvGrpSpPr>
        <p:cNvPr id="1" name=""/>
        <p:cNvGrpSpPr/>
        <p:nvPr/>
      </p:nvGrpSpPr>
      <p:grpSpPr>
        <a:xfrm>
          <a:off x="0" y="0"/>
          <a:ext cx="0" cy="0"/>
          <a:chOff x="0" y="0"/>
          <a:chExt cx="0" cy="0"/>
        </a:xfrm>
      </p:grpSpPr>
      <p:sp>
        <p:nvSpPr>
          <p:cNvPr id="54" name="Rectangle 14"/>
          <p:cNvSpPr/>
          <p:nvPr/>
        </p:nvSpPr>
        <p:spPr>
          <a:xfrm>
            <a:off x="0" y="0"/>
            <a:ext cx="12192000" cy="6858000"/>
          </a:xfrm>
          <a:prstGeom prst="rect">
            <a:avLst/>
          </a:prstGeom>
          <a:solidFill>
            <a:srgbClr val="081B19"/>
          </a:solidFill>
          <a:ln w="12700">
            <a:miter lim="400000"/>
          </a:ln>
        </p:spPr>
        <p:txBody>
          <a:bodyPr lIns="45718" tIns="45718" rIns="45718" bIns="45718" anchor="ctr"/>
          <a:lstStyle/>
          <a:p>
            <a:pPr algn="ctr">
              <a:defRPr>
                <a:solidFill>
                  <a:srgbClr val="FFFFFF"/>
                </a:solidFill>
                <a:latin typeface="Dante"/>
                <a:ea typeface="Dante"/>
                <a:cs typeface="Dante"/>
                <a:sym typeface="Dante"/>
              </a:defRPr>
            </a:pPr>
          </a:p>
        </p:txBody>
      </p:sp>
      <p:sp>
        <p:nvSpPr>
          <p:cNvPr id="55" name="Title Text"/>
          <p:cNvSpPr txBox="1"/>
          <p:nvPr>
            <p:ph type="title"/>
          </p:nvPr>
        </p:nvSpPr>
        <p:spPr>
          <a:xfrm>
            <a:off x="647700" y="5059252"/>
            <a:ext cx="6874327" cy="1209277"/>
          </a:xfrm>
          <a:prstGeom prst="rect">
            <a:avLst/>
          </a:prstGeom>
        </p:spPr>
        <p:txBody>
          <a:bodyPr/>
          <a:lstStyle>
            <a:lvl1pPr algn="r"/>
          </a:lstStyle>
          <a:p>
            <a:pPr/>
            <a:r>
              <a:t>Title Text</a:t>
            </a:r>
          </a:p>
        </p:txBody>
      </p:sp>
      <p:sp>
        <p:nvSpPr>
          <p:cNvPr id="56" name="Body Level One…"/>
          <p:cNvSpPr txBox="1"/>
          <p:nvPr>
            <p:ph type="body" sz="quarter" idx="1"/>
          </p:nvPr>
        </p:nvSpPr>
        <p:spPr>
          <a:xfrm>
            <a:off x="8098969" y="5056632"/>
            <a:ext cx="3392447" cy="1207010"/>
          </a:xfrm>
          <a:prstGeom prst="rect">
            <a:avLst/>
          </a:prstGeom>
        </p:spPr>
        <p:txBody>
          <a:bodyPr anchor="ctr"/>
          <a:lstStyle>
            <a:lvl1pPr marL="0" indent="0">
              <a:buSzTx/>
              <a:buFontTx/>
              <a:buNone/>
              <a:defRPr sz="1600"/>
            </a:lvl1pPr>
            <a:lvl2pPr>
              <a:buFontTx/>
              <a:defRPr sz="1600"/>
            </a:lvl2pPr>
            <a:lvl3pPr marL="533400" indent="-304800">
              <a:buFontTx/>
              <a:defRPr sz="1600"/>
            </a:lvl3pPr>
            <a:lvl4pPr>
              <a:buFontTx/>
              <a:defRPr sz="1600"/>
            </a:lvl4pPr>
            <a:lvl5pPr marL="914400" indent="-228600">
              <a:buFontTx/>
              <a:defRPr sz="1600"/>
            </a:lvl5pPr>
          </a:lstStyle>
          <a:p>
            <a:pPr/>
            <a:r>
              <a:t>Body Level One</a:t>
            </a:r>
          </a:p>
          <a:p>
            <a:pPr lvl="1"/>
            <a:r>
              <a:t>Body Level Two</a:t>
            </a:r>
          </a:p>
          <a:p>
            <a:pPr lvl="2"/>
            <a:r>
              <a:t>Body Level Three</a:t>
            </a:r>
          </a:p>
          <a:p>
            <a:pPr lvl="3"/>
            <a:r>
              <a:t>Body Level Four</a:t>
            </a:r>
          </a:p>
          <a:p>
            <a:pPr lvl="4"/>
            <a:r>
              <a:t>Body Level Five</a:t>
            </a:r>
          </a:p>
        </p:txBody>
      </p:sp>
      <p:sp>
        <p:nvSpPr>
          <p:cNvPr id="57" name="Straight Connector 18"/>
          <p:cNvSpPr/>
          <p:nvPr/>
        </p:nvSpPr>
        <p:spPr>
          <a:xfrm>
            <a:off x="7810499" y="5187441"/>
            <a:ext cx="2" cy="875609"/>
          </a:xfrm>
          <a:prstGeom prst="line">
            <a:avLst/>
          </a:prstGeom>
          <a:ln w="15875">
            <a:solidFill>
              <a:srgbClr val="313E35">
                <a:alpha val="82000"/>
              </a:srgbClr>
            </a:solidFill>
            <a:miter/>
          </a:ln>
        </p:spPr>
        <p:txBody>
          <a:bodyPr lIns="45718" tIns="45718" rIns="45718" bIns="45718"/>
          <a:lstStyle/>
          <a:p>
            <a:pPr/>
          </a:p>
        </p:txBody>
      </p:sp>
      <p:sp>
        <p:nvSpPr>
          <p:cNvPr id="58" name="Picture Placeholder 20"/>
          <p:cNvSpPr/>
          <p:nvPr>
            <p:ph type="pic" idx="21"/>
          </p:nvPr>
        </p:nvSpPr>
        <p:spPr>
          <a:xfrm>
            <a:off x="1522" y="0"/>
            <a:ext cx="12188955" cy="4562856"/>
          </a:xfrm>
          <a:prstGeom prst="rect">
            <a:avLst/>
          </a:prstGeom>
        </p:spPr>
        <p:txBody>
          <a:bodyPr lIns="91439" tIns="45719" rIns="91439" bIns="45719">
            <a:noAutofit/>
          </a:bodyPr>
          <a:lstStyle/>
          <a:p>
            <a:pPr/>
          </a:p>
        </p:txBody>
      </p:sp>
      <p:sp>
        <p:nvSpPr>
          <p:cNvPr id="59" name="Slide Number"/>
          <p:cNvSpPr txBox="1"/>
          <p:nvPr>
            <p:ph type="sldNum" sz="quarter" idx="2"/>
          </p:nvPr>
        </p:nvSpPr>
        <p:spPr>
          <a:xfrm>
            <a:off x="8506325" y="6240781"/>
            <a:ext cx="231276" cy="231139"/>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hart ">
    <p:spTree>
      <p:nvGrpSpPr>
        <p:cNvPr id="1" name=""/>
        <p:cNvGrpSpPr/>
        <p:nvPr/>
      </p:nvGrpSpPr>
      <p:grpSpPr>
        <a:xfrm>
          <a:off x="0" y="0"/>
          <a:ext cx="0" cy="0"/>
          <a:chOff x="0" y="0"/>
          <a:chExt cx="0" cy="0"/>
        </a:xfrm>
      </p:grpSpPr>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able ">
    <p:spTree>
      <p:nvGrpSpPr>
        <p:cNvPr id="1" name=""/>
        <p:cNvGrpSpPr/>
        <p:nvPr/>
      </p:nvGrpSpPr>
      <p:grpSpPr>
        <a:xfrm>
          <a:off x="0" y="0"/>
          <a:ext cx="0" cy="0"/>
          <a:chOff x="0" y="0"/>
          <a:chExt cx="0" cy="0"/>
        </a:xfrm>
      </p:grpSpPr>
      <p:sp>
        <p:nvSpPr>
          <p:cNvPr id="75" name="Title Text"/>
          <p:cNvSpPr txBox="1"/>
          <p:nvPr>
            <p:ph type="title"/>
          </p:nvPr>
        </p:nvSpPr>
        <p:spPr>
          <a:prstGeom prst="rect">
            <a:avLst/>
          </a:prstGeom>
        </p:spPr>
        <p:txBody>
          <a:bodyPr/>
          <a:lstStyle/>
          <a:p>
            <a:pPr/>
            <a:r>
              <a:t>Title Text</a:t>
            </a:r>
          </a:p>
        </p:txBody>
      </p:sp>
      <p:sp>
        <p:nvSpPr>
          <p:cNvPr id="76" name="Body Level One…"/>
          <p:cNvSpPr txBox="1"/>
          <p:nvPr>
            <p:ph type="body" idx="1"/>
          </p:nvPr>
        </p:nvSpPr>
        <p:spPr>
          <a:xfrm>
            <a:off x="838200" y="2438401"/>
            <a:ext cx="10515600" cy="354520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spTree>
      <p:nvGrpSpPr>
        <p:cNvPr id="1" name=""/>
        <p:cNvGrpSpPr/>
        <p:nvPr/>
      </p:nvGrpSpPr>
      <p:grpSpPr>
        <a:xfrm>
          <a:off x="0" y="0"/>
          <a:ext cx="0" cy="0"/>
          <a:chOff x="0" y="0"/>
          <a:chExt cx="0" cy="0"/>
        </a:xfrm>
      </p:grpSpPr>
      <p:sp>
        <p:nvSpPr>
          <p:cNvPr id="84" name="Title Text"/>
          <p:cNvSpPr txBox="1"/>
          <p:nvPr>
            <p:ph type="title"/>
          </p:nvPr>
        </p:nvSpPr>
        <p:spPr>
          <a:xfrm>
            <a:off x="653733" y="1679441"/>
            <a:ext cx="10890565" cy="589968"/>
          </a:xfrm>
          <a:prstGeom prst="rect">
            <a:avLst/>
          </a:prstGeom>
        </p:spPr>
        <p:txBody>
          <a:bodyPr/>
          <a:lstStyle>
            <a:lvl1pPr algn="ctr"/>
          </a:lstStyle>
          <a:p>
            <a:pPr/>
            <a:r>
              <a:t>Title Text</a:t>
            </a:r>
          </a:p>
        </p:txBody>
      </p:sp>
      <p:sp>
        <p:nvSpPr>
          <p:cNvPr id="85" name="Body Level One…"/>
          <p:cNvSpPr txBox="1"/>
          <p:nvPr>
            <p:ph type="body" sz="quarter" idx="1"/>
          </p:nvPr>
        </p:nvSpPr>
        <p:spPr>
          <a:xfrm>
            <a:off x="2163726" y="2273661"/>
            <a:ext cx="7910625" cy="447632"/>
          </a:xfrm>
          <a:prstGeom prst="rect">
            <a:avLst/>
          </a:prstGeom>
        </p:spPr>
        <p:txBody>
          <a:bodyPr/>
          <a:lstStyle>
            <a:lvl1pPr marL="0" indent="0" algn="ctr">
              <a:buSzTx/>
              <a:buFontTx/>
              <a:buNone/>
              <a:defRPr sz="1600"/>
            </a:lvl1pPr>
            <a:lvl2pPr algn="ctr">
              <a:buFontTx/>
              <a:defRPr sz="1600"/>
            </a:lvl2pPr>
            <a:lvl3pPr marL="533400" indent="-304800" algn="ctr">
              <a:buFontTx/>
              <a:defRPr sz="1600"/>
            </a:lvl3pPr>
            <a:lvl4pPr algn="ctr">
              <a:buFontTx/>
              <a:defRPr sz="1600"/>
            </a:lvl4pPr>
            <a:lvl5pPr marL="914400" indent="-228600" algn="ctr">
              <a:buFontTx/>
              <a:defRPr sz="1600"/>
            </a:lvl5pPr>
          </a:lstStyle>
          <a:p>
            <a:pPr/>
            <a:r>
              <a:t>Body Level One</a:t>
            </a:r>
          </a:p>
          <a:p>
            <a:pPr lvl="1"/>
            <a:r>
              <a:t>Body Level Two</a:t>
            </a:r>
          </a:p>
          <a:p>
            <a:pPr lvl="2"/>
            <a:r>
              <a:t>Body Level Three</a:t>
            </a:r>
          </a:p>
          <a:p>
            <a:pPr lvl="3"/>
            <a:r>
              <a:t>Body Level Four</a:t>
            </a:r>
          </a:p>
          <a:p>
            <a:pPr lvl="4"/>
            <a:r>
              <a:t>Body Level Five</a:t>
            </a:r>
          </a:p>
        </p:txBody>
      </p:sp>
      <p:sp>
        <p:nvSpPr>
          <p:cNvPr id="86" name="Freeform: Shape 6"/>
          <p:cNvSpPr/>
          <p:nvPr/>
        </p:nvSpPr>
        <p:spPr>
          <a:xfrm flipH="1">
            <a:off x="5507017" y="632185"/>
            <a:ext cx="1044434" cy="908558"/>
          </a:xfrm>
          <a:custGeom>
            <a:avLst/>
            <a:gdLst/>
            <a:ahLst/>
            <a:cxnLst>
              <a:cxn ang="0">
                <a:pos x="wd2" y="hd2"/>
              </a:cxn>
              <a:cxn ang="5400000">
                <a:pos x="wd2" y="hd2"/>
              </a:cxn>
              <a:cxn ang="10800000">
                <a:pos x="wd2" y="hd2"/>
              </a:cxn>
              <a:cxn ang="16200000">
                <a:pos x="wd2" y="hd2"/>
              </a:cxn>
            </a:cxnLst>
            <a:rect l="0" t="0" r="r" b="b"/>
            <a:pathLst>
              <a:path w="21550" h="21597" fill="norm" stroke="1" extrusionOk="0">
                <a:moveTo>
                  <a:pt x="14902" y="13468"/>
                </a:moveTo>
                <a:cubicBezTo>
                  <a:pt x="15000" y="13486"/>
                  <a:pt x="15095" y="13518"/>
                  <a:pt x="15186" y="13563"/>
                </a:cubicBezTo>
                <a:cubicBezTo>
                  <a:pt x="15116" y="13623"/>
                  <a:pt x="15043" y="13678"/>
                  <a:pt x="14968" y="13728"/>
                </a:cubicBezTo>
                <a:lnTo>
                  <a:pt x="14969" y="13728"/>
                </a:lnTo>
                <a:cubicBezTo>
                  <a:pt x="14961" y="13733"/>
                  <a:pt x="14955" y="13741"/>
                  <a:pt x="14951" y="13750"/>
                </a:cubicBezTo>
                <a:cubicBezTo>
                  <a:pt x="14326" y="15249"/>
                  <a:pt x="14005" y="15644"/>
                  <a:pt x="13771" y="15936"/>
                </a:cubicBezTo>
                <a:cubicBezTo>
                  <a:pt x="13720" y="15998"/>
                  <a:pt x="13672" y="16057"/>
                  <a:pt x="13626" y="16121"/>
                </a:cubicBezTo>
                <a:cubicBezTo>
                  <a:pt x="13595" y="16153"/>
                  <a:pt x="13528" y="16234"/>
                  <a:pt x="13360" y="16438"/>
                </a:cubicBezTo>
                <a:lnTo>
                  <a:pt x="13195" y="16637"/>
                </a:lnTo>
                <a:cubicBezTo>
                  <a:pt x="13321" y="16385"/>
                  <a:pt x="13529" y="15958"/>
                  <a:pt x="13733" y="15530"/>
                </a:cubicBezTo>
                <a:cubicBezTo>
                  <a:pt x="14042" y="14884"/>
                  <a:pt x="14143" y="14669"/>
                  <a:pt x="14164" y="14585"/>
                </a:cubicBezTo>
                <a:cubicBezTo>
                  <a:pt x="14310" y="14259"/>
                  <a:pt x="14701" y="13671"/>
                  <a:pt x="14902" y="13468"/>
                </a:cubicBezTo>
                <a:close/>
                <a:moveTo>
                  <a:pt x="15479" y="12304"/>
                </a:moveTo>
                <a:lnTo>
                  <a:pt x="15480" y="12305"/>
                </a:lnTo>
                <a:lnTo>
                  <a:pt x="15480" y="12304"/>
                </a:lnTo>
                <a:close/>
                <a:moveTo>
                  <a:pt x="12535" y="12099"/>
                </a:moveTo>
                <a:cubicBezTo>
                  <a:pt x="12579" y="12080"/>
                  <a:pt x="12636" y="12063"/>
                  <a:pt x="12709" y="12053"/>
                </a:cubicBezTo>
                <a:cubicBezTo>
                  <a:pt x="13097" y="12065"/>
                  <a:pt x="13194" y="12284"/>
                  <a:pt x="13363" y="12390"/>
                </a:cubicBezTo>
                <a:cubicBezTo>
                  <a:pt x="13522" y="12481"/>
                  <a:pt x="13691" y="12549"/>
                  <a:pt x="13864" y="12594"/>
                </a:cubicBezTo>
                <a:cubicBezTo>
                  <a:pt x="14196" y="12701"/>
                  <a:pt x="14307" y="12804"/>
                  <a:pt x="14524" y="12991"/>
                </a:cubicBezTo>
                <a:cubicBezTo>
                  <a:pt x="14482" y="13008"/>
                  <a:pt x="14137" y="13069"/>
                  <a:pt x="14094" y="13085"/>
                </a:cubicBezTo>
                <a:lnTo>
                  <a:pt x="14070" y="13094"/>
                </a:lnTo>
                <a:cubicBezTo>
                  <a:pt x="13459" y="13335"/>
                  <a:pt x="12615" y="13608"/>
                  <a:pt x="12019" y="13565"/>
                </a:cubicBezTo>
                <a:cubicBezTo>
                  <a:pt x="12023" y="13531"/>
                  <a:pt x="12029" y="13490"/>
                  <a:pt x="12036" y="13442"/>
                </a:cubicBezTo>
                <a:cubicBezTo>
                  <a:pt x="12038" y="13433"/>
                  <a:pt x="12040" y="13423"/>
                  <a:pt x="12040" y="13414"/>
                </a:cubicBezTo>
                <a:cubicBezTo>
                  <a:pt x="12102" y="13028"/>
                  <a:pt x="12252" y="12327"/>
                  <a:pt x="12342" y="12273"/>
                </a:cubicBezTo>
                <a:cubicBezTo>
                  <a:pt x="12385" y="12246"/>
                  <a:pt x="12404" y="12158"/>
                  <a:pt x="12535" y="12099"/>
                </a:cubicBezTo>
                <a:close/>
                <a:moveTo>
                  <a:pt x="16384" y="10277"/>
                </a:moveTo>
                <a:lnTo>
                  <a:pt x="16385" y="10277"/>
                </a:lnTo>
                <a:cubicBezTo>
                  <a:pt x="16375" y="10451"/>
                  <a:pt x="16283" y="10843"/>
                  <a:pt x="16161" y="11204"/>
                </a:cubicBezTo>
                <a:cubicBezTo>
                  <a:pt x="16112" y="11286"/>
                  <a:pt x="15960" y="11756"/>
                  <a:pt x="15898" y="12095"/>
                </a:cubicBezTo>
                <a:cubicBezTo>
                  <a:pt x="15887" y="11379"/>
                  <a:pt x="16248" y="10560"/>
                  <a:pt x="16384" y="10277"/>
                </a:cubicBezTo>
                <a:close/>
                <a:moveTo>
                  <a:pt x="10961" y="11509"/>
                </a:moveTo>
                <a:cubicBezTo>
                  <a:pt x="11406" y="11620"/>
                  <a:pt x="11751" y="11693"/>
                  <a:pt x="12054" y="11806"/>
                </a:cubicBezTo>
                <a:cubicBezTo>
                  <a:pt x="12165" y="11790"/>
                  <a:pt x="12216" y="11895"/>
                  <a:pt x="12121" y="12232"/>
                </a:cubicBezTo>
                <a:lnTo>
                  <a:pt x="11990" y="13222"/>
                </a:lnTo>
                <a:cubicBezTo>
                  <a:pt x="12017" y="13589"/>
                  <a:pt x="11961" y="13375"/>
                  <a:pt x="11926" y="13396"/>
                </a:cubicBezTo>
                <a:cubicBezTo>
                  <a:pt x="11883" y="13423"/>
                  <a:pt x="11780" y="13573"/>
                  <a:pt x="11733" y="13528"/>
                </a:cubicBezTo>
                <a:cubicBezTo>
                  <a:pt x="11530" y="12910"/>
                  <a:pt x="11046" y="11946"/>
                  <a:pt x="10961" y="11509"/>
                </a:cubicBezTo>
                <a:close/>
                <a:moveTo>
                  <a:pt x="15655" y="9445"/>
                </a:moveTo>
                <a:cubicBezTo>
                  <a:pt x="15654" y="9452"/>
                  <a:pt x="15654" y="9460"/>
                  <a:pt x="15654" y="9467"/>
                </a:cubicBezTo>
                <a:lnTo>
                  <a:pt x="15663" y="9454"/>
                </a:lnTo>
                <a:close/>
                <a:moveTo>
                  <a:pt x="15639" y="9209"/>
                </a:moveTo>
                <a:cubicBezTo>
                  <a:pt x="15649" y="9390"/>
                  <a:pt x="15696" y="9438"/>
                  <a:pt x="15734" y="9426"/>
                </a:cubicBezTo>
                <a:cubicBezTo>
                  <a:pt x="15640" y="9607"/>
                  <a:pt x="15567" y="9619"/>
                  <a:pt x="15639" y="9209"/>
                </a:cubicBezTo>
                <a:close/>
                <a:moveTo>
                  <a:pt x="16762" y="8701"/>
                </a:moveTo>
                <a:cubicBezTo>
                  <a:pt x="16780" y="9729"/>
                  <a:pt x="15525" y="10834"/>
                  <a:pt x="15754" y="12439"/>
                </a:cubicBezTo>
                <a:cubicBezTo>
                  <a:pt x="15752" y="13592"/>
                  <a:pt x="15581" y="12494"/>
                  <a:pt x="15505" y="12315"/>
                </a:cubicBezTo>
                <a:lnTo>
                  <a:pt x="15480" y="12305"/>
                </a:lnTo>
                <a:lnTo>
                  <a:pt x="15476" y="12387"/>
                </a:lnTo>
                <a:cubicBezTo>
                  <a:pt x="15495" y="12617"/>
                  <a:pt x="15674" y="13026"/>
                  <a:pt x="15149" y="12206"/>
                </a:cubicBezTo>
                <a:cubicBezTo>
                  <a:pt x="14727" y="11749"/>
                  <a:pt x="13367" y="10386"/>
                  <a:pt x="13363" y="10133"/>
                </a:cubicBezTo>
                <a:cubicBezTo>
                  <a:pt x="13363" y="10024"/>
                  <a:pt x="13780" y="10354"/>
                  <a:pt x="14238" y="10678"/>
                </a:cubicBezTo>
                <a:lnTo>
                  <a:pt x="14228" y="10662"/>
                </a:lnTo>
                <a:cubicBezTo>
                  <a:pt x="14770" y="11037"/>
                  <a:pt x="15687" y="13262"/>
                  <a:pt x="15266" y="11249"/>
                </a:cubicBezTo>
                <a:cubicBezTo>
                  <a:pt x="15542" y="10994"/>
                  <a:pt x="15050" y="11222"/>
                  <a:pt x="15078" y="10851"/>
                </a:cubicBezTo>
                <a:cubicBezTo>
                  <a:pt x="14925" y="10792"/>
                  <a:pt x="14701" y="10883"/>
                  <a:pt x="14266" y="10207"/>
                </a:cubicBezTo>
                <a:cubicBezTo>
                  <a:pt x="14410" y="10231"/>
                  <a:pt x="15102" y="11159"/>
                  <a:pt x="14982" y="10637"/>
                </a:cubicBezTo>
                <a:cubicBezTo>
                  <a:pt x="15069" y="10770"/>
                  <a:pt x="15121" y="10976"/>
                  <a:pt x="15332" y="10880"/>
                </a:cubicBezTo>
                <a:cubicBezTo>
                  <a:pt x="15105" y="10482"/>
                  <a:pt x="14972" y="10345"/>
                  <a:pt x="14970" y="9770"/>
                </a:cubicBezTo>
                <a:cubicBezTo>
                  <a:pt x="15022" y="9664"/>
                  <a:pt x="15109" y="9495"/>
                  <a:pt x="15109" y="9495"/>
                </a:cubicBezTo>
                <a:cubicBezTo>
                  <a:pt x="15112" y="9497"/>
                  <a:pt x="15114" y="9500"/>
                  <a:pt x="15116" y="9504"/>
                </a:cubicBezTo>
                <a:cubicBezTo>
                  <a:pt x="15525" y="8863"/>
                  <a:pt x="15507" y="9984"/>
                  <a:pt x="15558" y="10529"/>
                </a:cubicBezTo>
                <a:cubicBezTo>
                  <a:pt x="15690" y="10206"/>
                  <a:pt x="16244" y="9553"/>
                  <a:pt x="15673" y="9933"/>
                </a:cubicBezTo>
                <a:cubicBezTo>
                  <a:pt x="16170" y="9360"/>
                  <a:pt x="15940" y="10156"/>
                  <a:pt x="15604" y="10500"/>
                </a:cubicBezTo>
                <a:cubicBezTo>
                  <a:pt x="15477" y="10674"/>
                  <a:pt x="15432" y="10734"/>
                  <a:pt x="15388" y="10882"/>
                </a:cubicBezTo>
                <a:cubicBezTo>
                  <a:pt x="15473" y="10828"/>
                  <a:pt x="15552" y="10764"/>
                  <a:pt x="15625" y="10692"/>
                </a:cubicBezTo>
                <a:cubicBezTo>
                  <a:pt x="15655" y="10999"/>
                  <a:pt x="15909" y="10540"/>
                  <a:pt x="15998" y="10470"/>
                </a:cubicBezTo>
                <a:cubicBezTo>
                  <a:pt x="15891" y="10104"/>
                  <a:pt x="16572" y="8970"/>
                  <a:pt x="16762" y="8701"/>
                </a:cubicBezTo>
                <a:close/>
                <a:moveTo>
                  <a:pt x="9466" y="11090"/>
                </a:moveTo>
                <a:cubicBezTo>
                  <a:pt x="8984" y="11729"/>
                  <a:pt x="6500" y="13697"/>
                  <a:pt x="6002" y="14116"/>
                </a:cubicBezTo>
                <a:cubicBezTo>
                  <a:pt x="5485" y="14552"/>
                  <a:pt x="4951" y="15003"/>
                  <a:pt x="4450" y="15375"/>
                </a:cubicBezTo>
                <a:lnTo>
                  <a:pt x="4481" y="15436"/>
                </a:lnTo>
                <a:cubicBezTo>
                  <a:pt x="5482" y="14846"/>
                  <a:pt x="9120" y="11920"/>
                  <a:pt x="9548" y="11120"/>
                </a:cubicBezTo>
                <a:cubicBezTo>
                  <a:pt x="9520" y="11120"/>
                  <a:pt x="9495" y="11091"/>
                  <a:pt x="9466" y="11090"/>
                </a:cubicBezTo>
                <a:close/>
                <a:moveTo>
                  <a:pt x="14189" y="9396"/>
                </a:moveTo>
                <a:cubicBezTo>
                  <a:pt x="14435" y="9407"/>
                  <a:pt x="14723" y="9723"/>
                  <a:pt x="14825" y="10019"/>
                </a:cubicBezTo>
                <a:cubicBezTo>
                  <a:pt x="14849" y="10088"/>
                  <a:pt x="14878" y="10204"/>
                  <a:pt x="14840" y="10287"/>
                </a:cubicBezTo>
                <a:cubicBezTo>
                  <a:pt x="14812" y="10233"/>
                  <a:pt x="14777" y="10185"/>
                  <a:pt x="14736" y="10143"/>
                </a:cubicBezTo>
                <a:cubicBezTo>
                  <a:pt x="14731" y="10139"/>
                  <a:pt x="14642" y="10126"/>
                  <a:pt x="14642" y="10126"/>
                </a:cubicBezTo>
                <a:cubicBezTo>
                  <a:pt x="14611" y="10052"/>
                  <a:pt x="14559" y="9992"/>
                  <a:pt x="14495" y="9955"/>
                </a:cubicBezTo>
                <a:lnTo>
                  <a:pt x="14421" y="9903"/>
                </a:lnTo>
                <a:lnTo>
                  <a:pt x="14450" y="9996"/>
                </a:lnTo>
                <a:cubicBezTo>
                  <a:pt x="14474" y="10076"/>
                  <a:pt x="14653" y="10184"/>
                  <a:pt x="14653" y="10184"/>
                </a:cubicBezTo>
                <a:cubicBezTo>
                  <a:pt x="14623" y="10206"/>
                  <a:pt x="14586" y="10210"/>
                  <a:pt x="14553" y="10195"/>
                </a:cubicBezTo>
                <a:cubicBezTo>
                  <a:pt x="14383" y="10123"/>
                  <a:pt x="14217" y="9646"/>
                  <a:pt x="14189" y="9397"/>
                </a:cubicBezTo>
                <a:close/>
                <a:moveTo>
                  <a:pt x="12635" y="9474"/>
                </a:moveTo>
                <a:cubicBezTo>
                  <a:pt x="12687" y="9469"/>
                  <a:pt x="12881" y="9565"/>
                  <a:pt x="13445" y="10691"/>
                </a:cubicBezTo>
                <a:lnTo>
                  <a:pt x="13458" y="10707"/>
                </a:lnTo>
                <a:cubicBezTo>
                  <a:pt x="13732" y="10968"/>
                  <a:pt x="14000" y="11353"/>
                  <a:pt x="14285" y="11759"/>
                </a:cubicBezTo>
                <a:cubicBezTo>
                  <a:pt x="14499" y="12078"/>
                  <a:pt x="14728" y="12384"/>
                  <a:pt x="14970" y="12675"/>
                </a:cubicBezTo>
                <a:cubicBezTo>
                  <a:pt x="14442" y="12444"/>
                  <a:pt x="13740" y="12324"/>
                  <a:pt x="13312" y="12054"/>
                </a:cubicBezTo>
                <a:cubicBezTo>
                  <a:pt x="13292" y="12041"/>
                  <a:pt x="12910" y="11772"/>
                  <a:pt x="12807" y="11772"/>
                </a:cubicBezTo>
                <a:cubicBezTo>
                  <a:pt x="12792" y="11772"/>
                  <a:pt x="12777" y="11773"/>
                  <a:pt x="12762" y="11775"/>
                </a:cubicBezTo>
                <a:cubicBezTo>
                  <a:pt x="12760" y="11741"/>
                  <a:pt x="12753" y="11708"/>
                  <a:pt x="12742" y="11677"/>
                </a:cubicBezTo>
                <a:cubicBezTo>
                  <a:pt x="12737" y="11661"/>
                  <a:pt x="12725" y="11648"/>
                  <a:pt x="12711" y="11644"/>
                </a:cubicBezTo>
                <a:cubicBezTo>
                  <a:pt x="12647" y="11626"/>
                  <a:pt x="12596" y="11612"/>
                  <a:pt x="12551" y="11601"/>
                </a:cubicBezTo>
                <a:cubicBezTo>
                  <a:pt x="12412" y="11566"/>
                  <a:pt x="12412" y="11561"/>
                  <a:pt x="12414" y="11531"/>
                </a:cubicBezTo>
                <a:cubicBezTo>
                  <a:pt x="12416" y="11500"/>
                  <a:pt x="12427" y="11208"/>
                  <a:pt x="12435" y="10980"/>
                </a:cubicBezTo>
                <a:cubicBezTo>
                  <a:pt x="12441" y="10831"/>
                  <a:pt x="12446" y="10707"/>
                  <a:pt x="12446" y="10702"/>
                </a:cubicBezTo>
                <a:cubicBezTo>
                  <a:pt x="12450" y="10681"/>
                  <a:pt x="12453" y="10647"/>
                  <a:pt x="12459" y="10587"/>
                </a:cubicBezTo>
                <a:cubicBezTo>
                  <a:pt x="12551" y="9717"/>
                  <a:pt x="12608" y="9514"/>
                  <a:pt x="12635" y="9474"/>
                </a:cubicBezTo>
                <a:close/>
                <a:moveTo>
                  <a:pt x="14820" y="8448"/>
                </a:moveTo>
                <a:cubicBezTo>
                  <a:pt x="14900" y="8376"/>
                  <a:pt x="14995" y="8577"/>
                  <a:pt x="15206" y="8958"/>
                </a:cubicBezTo>
                <a:cubicBezTo>
                  <a:pt x="15207" y="9035"/>
                  <a:pt x="15187" y="9110"/>
                  <a:pt x="15148" y="9172"/>
                </a:cubicBezTo>
                <a:cubicBezTo>
                  <a:pt x="15136" y="9217"/>
                  <a:pt x="15100" y="9249"/>
                  <a:pt x="15059" y="9251"/>
                </a:cubicBezTo>
                <a:cubicBezTo>
                  <a:pt x="15015" y="9262"/>
                  <a:pt x="14970" y="9234"/>
                  <a:pt x="14938" y="9136"/>
                </a:cubicBezTo>
                <a:cubicBezTo>
                  <a:pt x="14946" y="9168"/>
                  <a:pt x="14918" y="9292"/>
                  <a:pt x="14943" y="9331"/>
                </a:cubicBezTo>
                <a:lnTo>
                  <a:pt x="14988" y="9335"/>
                </a:lnTo>
                <a:lnTo>
                  <a:pt x="14989" y="9335"/>
                </a:lnTo>
                <a:lnTo>
                  <a:pt x="14988" y="9335"/>
                </a:lnTo>
                <a:lnTo>
                  <a:pt x="14891" y="9507"/>
                </a:lnTo>
                <a:cubicBezTo>
                  <a:pt x="14878" y="9573"/>
                  <a:pt x="14890" y="9647"/>
                  <a:pt x="14945" y="9732"/>
                </a:cubicBezTo>
                <a:cubicBezTo>
                  <a:pt x="14679" y="9650"/>
                  <a:pt x="14632" y="9341"/>
                  <a:pt x="14629" y="9082"/>
                </a:cubicBezTo>
                <a:cubicBezTo>
                  <a:pt x="14639" y="9037"/>
                  <a:pt x="14671" y="8892"/>
                  <a:pt x="14671" y="8892"/>
                </a:cubicBezTo>
                <a:cubicBezTo>
                  <a:pt x="14730" y="8632"/>
                  <a:pt x="14772" y="8491"/>
                  <a:pt x="14820" y="8448"/>
                </a:cubicBezTo>
                <a:close/>
                <a:moveTo>
                  <a:pt x="12846" y="9021"/>
                </a:moveTo>
                <a:cubicBezTo>
                  <a:pt x="13185" y="9229"/>
                  <a:pt x="13503" y="9594"/>
                  <a:pt x="13810" y="9947"/>
                </a:cubicBezTo>
                <a:cubicBezTo>
                  <a:pt x="14038" y="10222"/>
                  <a:pt x="14283" y="10477"/>
                  <a:pt x="14543" y="10710"/>
                </a:cubicBezTo>
                <a:cubicBezTo>
                  <a:pt x="14515" y="10719"/>
                  <a:pt x="14126" y="10478"/>
                  <a:pt x="14117" y="10480"/>
                </a:cubicBezTo>
                <a:cubicBezTo>
                  <a:pt x="14014" y="10319"/>
                  <a:pt x="13827" y="10165"/>
                  <a:pt x="13629" y="10002"/>
                </a:cubicBezTo>
                <a:cubicBezTo>
                  <a:pt x="13303" y="9733"/>
                  <a:pt x="12935" y="9429"/>
                  <a:pt x="12846" y="9021"/>
                </a:cubicBezTo>
                <a:close/>
                <a:moveTo>
                  <a:pt x="15456" y="8015"/>
                </a:moveTo>
                <a:cubicBezTo>
                  <a:pt x="15642" y="8214"/>
                  <a:pt x="15420" y="8639"/>
                  <a:pt x="15372" y="8785"/>
                </a:cubicBezTo>
                <a:cubicBezTo>
                  <a:pt x="15629" y="8609"/>
                  <a:pt x="15813" y="8160"/>
                  <a:pt x="15846" y="8288"/>
                </a:cubicBezTo>
                <a:cubicBezTo>
                  <a:pt x="16062" y="8420"/>
                  <a:pt x="15914" y="9021"/>
                  <a:pt x="15773" y="9343"/>
                </a:cubicBezTo>
                <a:cubicBezTo>
                  <a:pt x="15769" y="9297"/>
                  <a:pt x="15745" y="9257"/>
                  <a:pt x="15709" y="9236"/>
                </a:cubicBezTo>
                <a:cubicBezTo>
                  <a:pt x="15572" y="9141"/>
                  <a:pt x="15840" y="8834"/>
                  <a:pt x="15703" y="8635"/>
                </a:cubicBezTo>
                <a:cubicBezTo>
                  <a:pt x="15569" y="8966"/>
                  <a:pt x="15502" y="9503"/>
                  <a:pt x="15237" y="8886"/>
                </a:cubicBezTo>
                <a:cubicBezTo>
                  <a:pt x="15216" y="8841"/>
                  <a:pt x="14854" y="7984"/>
                  <a:pt x="15058" y="8381"/>
                </a:cubicBezTo>
                <a:cubicBezTo>
                  <a:pt x="15233" y="8428"/>
                  <a:pt x="15230" y="8933"/>
                  <a:pt x="15297" y="8900"/>
                </a:cubicBezTo>
                <a:lnTo>
                  <a:pt x="15297" y="8899"/>
                </a:lnTo>
                <a:cubicBezTo>
                  <a:pt x="15375" y="8845"/>
                  <a:pt x="15400" y="8729"/>
                  <a:pt x="15355" y="8639"/>
                </a:cubicBezTo>
                <a:cubicBezTo>
                  <a:pt x="15511" y="8484"/>
                  <a:pt x="15395" y="8199"/>
                  <a:pt x="15456" y="8015"/>
                </a:cubicBezTo>
                <a:close/>
                <a:moveTo>
                  <a:pt x="14382" y="8268"/>
                </a:moveTo>
                <a:cubicBezTo>
                  <a:pt x="14620" y="8407"/>
                  <a:pt x="14587" y="8516"/>
                  <a:pt x="14540" y="8666"/>
                </a:cubicBezTo>
                <a:cubicBezTo>
                  <a:pt x="14506" y="8780"/>
                  <a:pt x="14520" y="9203"/>
                  <a:pt x="14527" y="9319"/>
                </a:cubicBezTo>
                <a:cubicBezTo>
                  <a:pt x="14527" y="9339"/>
                  <a:pt x="14530" y="9363"/>
                  <a:pt x="14531" y="9380"/>
                </a:cubicBezTo>
                <a:lnTo>
                  <a:pt x="14521" y="9373"/>
                </a:lnTo>
                <a:cubicBezTo>
                  <a:pt x="14491" y="9341"/>
                  <a:pt x="14488" y="9241"/>
                  <a:pt x="14485" y="9156"/>
                </a:cubicBezTo>
                <a:cubicBezTo>
                  <a:pt x="14490" y="9079"/>
                  <a:pt x="14477" y="9001"/>
                  <a:pt x="14448" y="8931"/>
                </a:cubicBezTo>
                <a:lnTo>
                  <a:pt x="14434" y="8909"/>
                </a:lnTo>
                <a:lnTo>
                  <a:pt x="14412" y="8919"/>
                </a:lnTo>
                <a:cubicBezTo>
                  <a:pt x="14318" y="8960"/>
                  <a:pt x="14331" y="9051"/>
                  <a:pt x="14340" y="9113"/>
                </a:cubicBezTo>
                <a:cubicBezTo>
                  <a:pt x="14348" y="9174"/>
                  <a:pt x="14354" y="9214"/>
                  <a:pt x="14282" y="9228"/>
                </a:cubicBezTo>
                <a:lnTo>
                  <a:pt x="14264" y="9240"/>
                </a:lnTo>
                <a:cubicBezTo>
                  <a:pt x="14257" y="9234"/>
                  <a:pt x="14206" y="9159"/>
                  <a:pt x="14206" y="9159"/>
                </a:cubicBezTo>
                <a:cubicBezTo>
                  <a:pt x="14206" y="9159"/>
                  <a:pt x="14276" y="9214"/>
                  <a:pt x="14281" y="9212"/>
                </a:cubicBezTo>
                <a:lnTo>
                  <a:pt x="14281" y="9211"/>
                </a:lnTo>
                <a:cubicBezTo>
                  <a:pt x="14317" y="9197"/>
                  <a:pt x="14312" y="9159"/>
                  <a:pt x="14281" y="8947"/>
                </a:cubicBezTo>
                <a:cubicBezTo>
                  <a:pt x="14277" y="8875"/>
                  <a:pt x="14279" y="8804"/>
                  <a:pt x="14285" y="8733"/>
                </a:cubicBezTo>
                <a:cubicBezTo>
                  <a:pt x="14312" y="8627"/>
                  <a:pt x="14347" y="8496"/>
                  <a:pt x="14308" y="8416"/>
                </a:cubicBezTo>
                <a:cubicBezTo>
                  <a:pt x="14298" y="8397"/>
                  <a:pt x="14359" y="8312"/>
                  <a:pt x="14371" y="8288"/>
                </a:cubicBezTo>
                <a:cubicBezTo>
                  <a:pt x="14374" y="8281"/>
                  <a:pt x="14378" y="8274"/>
                  <a:pt x="14382" y="8268"/>
                </a:cubicBezTo>
                <a:close/>
                <a:moveTo>
                  <a:pt x="12516" y="8637"/>
                </a:moveTo>
                <a:cubicBezTo>
                  <a:pt x="12771" y="9092"/>
                  <a:pt x="13025" y="9596"/>
                  <a:pt x="13264" y="10078"/>
                </a:cubicBezTo>
                <a:cubicBezTo>
                  <a:pt x="12960" y="9639"/>
                  <a:pt x="12709" y="9154"/>
                  <a:pt x="12516" y="8638"/>
                </a:cubicBezTo>
                <a:close/>
                <a:moveTo>
                  <a:pt x="15665" y="7385"/>
                </a:moveTo>
                <a:cubicBezTo>
                  <a:pt x="15674" y="7382"/>
                  <a:pt x="15677" y="7384"/>
                  <a:pt x="15677" y="7384"/>
                </a:cubicBezTo>
                <a:cubicBezTo>
                  <a:pt x="15850" y="7525"/>
                  <a:pt x="15336" y="8172"/>
                  <a:pt x="15397" y="7700"/>
                </a:cubicBezTo>
                <a:cubicBezTo>
                  <a:pt x="15567" y="7439"/>
                  <a:pt x="15640" y="7392"/>
                  <a:pt x="15665" y="7385"/>
                </a:cubicBezTo>
                <a:close/>
                <a:moveTo>
                  <a:pt x="9300" y="9101"/>
                </a:moveTo>
                <a:cubicBezTo>
                  <a:pt x="9327" y="9089"/>
                  <a:pt x="9319" y="9524"/>
                  <a:pt x="9324" y="9616"/>
                </a:cubicBezTo>
                <a:cubicBezTo>
                  <a:pt x="9326" y="9727"/>
                  <a:pt x="9345" y="9837"/>
                  <a:pt x="9381" y="9940"/>
                </a:cubicBezTo>
                <a:cubicBezTo>
                  <a:pt x="9315" y="9986"/>
                  <a:pt x="9236" y="10021"/>
                  <a:pt x="9190" y="9964"/>
                </a:cubicBezTo>
                <a:cubicBezTo>
                  <a:pt x="9102" y="9861"/>
                  <a:pt x="9187" y="9823"/>
                  <a:pt x="9260" y="9292"/>
                </a:cubicBezTo>
                <a:lnTo>
                  <a:pt x="9260" y="9291"/>
                </a:lnTo>
                <a:cubicBezTo>
                  <a:pt x="9278" y="9158"/>
                  <a:pt x="9291" y="9105"/>
                  <a:pt x="9300" y="9101"/>
                </a:cubicBezTo>
                <a:close/>
                <a:moveTo>
                  <a:pt x="14511" y="7081"/>
                </a:moveTo>
                <a:cubicBezTo>
                  <a:pt x="14568" y="7115"/>
                  <a:pt x="14607" y="7227"/>
                  <a:pt x="14651" y="7372"/>
                </a:cubicBezTo>
                <a:cubicBezTo>
                  <a:pt x="14666" y="7423"/>
                  <a:pt x="14681" y="7472"/>
                  <a:pt x="14700" y="7521"/>
                </a:cubicBezTo>
                <a:cubicBezTo>
                  <a:pt x="14736" y="7591"/>
                  <a:pt x="14789" y="7677"/>
                  <a:pt x="14829" y="7686"/>
                </a:cubicBezTo>
                <a:cubicBezTo>
                  <a:pt x="14848" y="7694"/>
                  <a:pt x="14869" y="7692"/>
                  <a:pt x="14886" y="7681"/>
                </a:cubicBezTo>
                <a:cubicBezTo>
                  <a:pt x="14944" y="7644"/>
                  <a:pt x="14984" y="7505"/>
                  <a:pt x="15005" y="7405"/>
                </a:cubicBezTo>
                <a:cubicBezTo>
                  <a:pt x="15160" y="7566"/>
                  <a:pt x="15185" y="7769"/>
                  <a:pt x="15169" y="8011"/>
                </a:cubicBezTo>
                <a:cubicBezTo>
                  <a:pt x="15156" y="7984"/>
                  <a:pt x="15141" y="7957"/>
                  <a:pt x="15124" y="7932"/>
                </a:cubicBezTo>
                <a:cubicBezTo>
                  <a:pt x="15109" y="7909"/>
                  <a:pt x="15081" y="7904"/>
                  <a:pt x="15061" y="7922"/>
                </a:cubicBezTo>
                <a:cubicBezTo>
                  <a:pt x="15049" y="7932"/>
                  <a:pt x="15042" y="7948"/>
                  <a:pt x="15043" y="7966"/>
                </a:cubicBezTo>
                <a:cubicBezTo>
                  <a:pt x="15049" y="8011"/>
                  <a:pt x="15031" y="8056"/>
                  <a:pt x="14998" y="8082"/>
                </a:cubicBezTo>
                <a:cubicBezTo>
                  <a:pt x="14966" y="8098"/>
                  <a:pt x="14929" y="8092"/>
                  <a:pt x="14902" y="8066"/>
                </a:cubicBezTo>
                <a:cubicBezTo>
                  <a:pt x="14882" y="8049"/>
                  <a:pt x="14853" y="8054"/>
                  <a:pt x="14838" y="8077"/>
                </a:cubicBezTo>
                <a:cubicBezTo>
                  <a:pt x="14829" y="8091"/>
                  <a:pt x="14827" y="8110"/>
                  <a:pt x="14832" y="8127"/>
                </a:cubicBezTo>
                <a:cubicBezTo>
                  <a:pt x="14835" y="8136"/>
                  <a:pt x="14837" y="8142"/>
                  <a:pt x="14838" y="8146"/>
                </a:cubicBezTo>
                <a:cubicBezTo>
                  <a:pt x="14833" y="8150"/>
                  <a:pt x="14829" y="8155"/>
                  <a:pt x="14826" y="8161"/>
                </a:cubicBezTo>
                <a:cubicBezTo>
                  <a:pt x="14740" y="8312"/>
                  <a:pt x="14692" y="8328"/>
                  <a:pt x="14680" y="8321"/>
                </a:cubicBezTo>
                <a:cubicBezTo>
                  <a:pt x="14627" y="8290"/>
                  <a:pt x="14606" y="7993"/>
                  <a:pt x="14677" y="7784"/>
                </a:cubicBezTo>
                <a:cubicBezTo>
                  <a:pt x="14685" y="7758"/>
                  <a:pt x="14674" y="7729"/>
                  <a:pt x="14652" y="7718"/>
                </a:cubicBezTo>
                <a:cubicBezTo>
                  <a:pt x="14647" y="7715"/>
                  <a:pt x="14640" y="7714"/>
                  <a:pt x="14634" y="7713"/>
                </a:cubicBezTo>
                <a:cubicBezTo>
                  <a:pt x="14617" y="7713"/>
                  <a:pt x="14602" y="7724"/>
                  <a:pt x="14594" y="7742"/>
                </a:cubicBezTo>
                <a:cubicBezTo>
                  <a:pt x="14570" y="7789"/>
                  <a:pt x="14542" y="7834"/>
                  <a:pt x="14510" y="7874"/>
                </a:cubicBezTo>
                <a:cubicBezTo>
                  <a:pt x="14501" y="7886"/>
                  <a:pt x="14493" y="7897"/>
                  <a:pt x="14485" y="7909"/>
                </a:cubicBezTo>
                <a:cubicBezTo>
                  <a:pt x="14414" y="7787"/>
                  <a:pt x="14444" y="7615"/>
                  <a:pt x="14475" y="7435"/>
                </a:cubicBezTo>
                <a:lnTo>
                  <a:pt x="14475" y="7434"/>
                </a:lnTo>
                <a:cubicBezTo>
                  <a:pt x="14500" y="7318"/>
                  <a:pt x="14512" y="7200"/>
                  <a:pt x="14511" y="7081"/>
                </a:cubicBezTo>
                <a:close/>
                <a:moveTo>
                  <a:pt x="13363" y="7451"/>
                </a:moveTo>
                <a:cubicBezTo>
                  <a:pt x="13371" y="7458"/>
                  <a:pt x="13382" y="7462"/>
                  <a:pt x="13392" y="7463"/>
                </a:cubicBezTo>
                <a:lnTo>
                  <a:pt x="13533" y="7539"/>
                </a:lnTo>
                <a:lnTo>
                  <a:pt x="13777" y="8103"/>
                </a:lnTo>
                <a:cubicBezTo>
                  <a:pt x="13777" y="8103"/>
                  <a:pt x="14070" y="9173"/>
                  <a:pt x="14149" y="9201"/>
                </a:cubicBezTo>
                <a:cubicBezTo>
                  <a:pt x="14147" y="9215"/>
                  <a:pt x="14144" y="9227"/>
                  <a:pt x="14141" y="9239"/>
                </a:cubicBezTo>
                <a:cubicBezTo>
                  <a:pt x="14129" y="9291"/>
                  <a:pt x="14125" y="9305"/>
                  <a:pt x="14095" y="9299"/>
                </a:cubicBezTo>
                <a:cubicBezTo>
                  <a:pt x="14037" y="9160"/>
                  <a:pt x="13379" y="7791"/>
                  <a:pt x="13363" y="7451"/>
                </a:cubicBezTo>
                <a:close/>
                <a:moveTo>
                  <a:pt x="15461" y="6158"/>
                </a:moveTo>
                <a:cubicBezTo>
                  <a:pt x="15705" y="6279"/>
                  <a:pt x="15640" y="6770"/>
                  <a:pt x="15500" y="6992"/>
                </a:cubicBezTo>
                <a:cubicBezTo>
                  <a:pt x="15508" y="7028"/>
                  <a:pt x="15500" y="7058"/>
                  <a:pt x="15452" y="7074"/>
                </a:cubicBezTo>
                <a:cubicBezTo>
                  <a:pt x="15445" y="7078"/>
                  <a:pt x="15437" y="7078"/>
                  <a:pt x="15430" y="7074"/>
                </a:cubicBezTo>
                <a:cubicBezTo>
                  <a:pt x="15413" y="7087"/>
                  <a:pt x="15479" y="7189"/>
                  <a:pt x="15461" y="7193"/>
                </a:cubicBezTo>
                <a:cubicBezTo>
                  <a:pt x="15556" y="7286"/>
                  <a:pt x="15418" y="7428"/>
                  <a:pt x="15320" y="7519"/>
                </a:cubicBezTo>
                <a:cubicBezTo>
                  <a:pt x="15378" y="7317"/>
                  <a:pt x="15241" y="6329"/>
                  <a:pt x="15461" y="6159"/>
                </a:cubicBezTo>
                <a:close/>
                <a:moveTo>
                  <a:pt x="4511" y="9756"/>
                </a:moveTo>
                <a:cubicBezTo>
                  <a:pt x="4594" y="9716"/>
                  <a:pt x="8004" y="9805"/>
                  <a:pt x="8345" y="10021"/>
                </a:cubicBezTo>
                <a:cubicBezTo>
                  <a:pt x="8247" y="10100"/>
                  <a:pt x="7927" y="10100"/>
                  <a:pt x="7728" y="10100"/>
                </a:cubicBezTo>
                <a:cubicBezTo>
                  <a:pt x="7644" y="10100"/>
                  <a:pt x="7501" y="10104"/>
                  <a:pt x="7501" y="10104"/>
                </a:cubicBezTo>
                <a:cubicBezTo>
                  <a:pt x="7250" y="10085"/>
                  <a:pt x="6994" y="10063"/>
                  <a:pt x="6741" y="10042"/>
                </a:cubicBezTo>
                <a:cubicBezTo>
                  <a:pt x="6300" y="10004"/>
                  <a:pt x="5885" y="9969"/>
                  <a:pt x="5499" y="9948"/>
                </a:cubicBezTo>
                <a:lnTo>
                  <a:pt x="5499" y="9961"/>
                </a:lnTo>
                <a:cubicBezTo>
                  <a:pt x="5482" y="9904"/>
                  <a:pt x="5403" y="9888"/>
                  <a:pt x="5331" y="9873"/>
                </a:cubicBezTo>
                <a:close/>
                <a:moveTo>
                  <a:pt x="9084" y="7942"/>
                </a:moveTo>
                <a:cubicBezTo>
                  <a:pt x="9253" y="8366"/>
                  <a:pt x="9248" y="9158"/>
                  <a:pt x="9010" y="9576"/>
                </a:cubicBezTo>
                <a:cubicBezTo>
                  <a:pt x="9001" y="9261"/>
                  <a:pt x="9051" y="8276"/>
                  <a:pt x="9084" y="7943"/>
                </a:cubicBezTo>
                <a:close/>
                <a:moveTo>
                  <a:pt x="9691" y="6071"/>
                </a:moveTo>
                <a:cubicBezTo>
                  <a:pt x="9702" y="6073"/>
                  <a:pt x="9713" y="6079"/>
                  <a:pt x="9720" y="6089"/>
                </a:cubicBezTo>
                <a:cubicBezTo>
                  <a:pt x="9742" y="6118"/>
                  <a:pt x="9788" y="6178"/>
                  <a:pt x="9735" y="9032"/>
                </a:cubicBezTo>
                <a:lnTo>
                  <a:pt x="9735" y="9094"/>
                </a:lnTo>
                <a:cubicBezTo>
                  <a:pt x="9745" y="9558"/>
                  <a:pt x="9755" y="10036"/>
                  <a:pt x="9745" y="10180"/>
                </a:cubicBezTo>
                <a:cubicBezTo>
                  <a:pt x="9744" y="10199"/>
                  <a:pt x="9734" y="10216"/>
                  <a:pt x="9719" y="10223"/>
                </a:cubicBezTo>
                <a:cubicBezTo>
                  <a:pt x="9713" y="10227"/>
                  <a:pt x="9706" y="10229"/>
                  <a:pt x="9700" y="10229"/>
                </a:cubicBezTo>
                <a:cubicBezTo>
                  <a:pt x="9690" y="10229"/>
                  <a:pt x="9681" y="10225"/>
                  <a:pt x="9674" y="10219"/>
                </a:cubicBezTo>
                <a:cubicBezTo>
                  <a:pt x="9264" y="9896"/>
                  <a:pt x="9391" y="8984"/>
                  <a:pt x="9484" y="8319"/>
                </a:cubicBezTo>
                <a:cubicBezTo>
                  <a:pt x="9497" y="8223"/>
                  <a:pt x="9557" y="7344"/>
                  <a:pt x="9596" y="6762"/>
                </a:cubicBezTo>
                <a:cubicBezTo>
                  <a:pt x="9618" y="6426"/>
                  <a:pt x="9637" y="6160"/>
                  <a:pt x="9641" y="6118"/>
                </a:cubicBezTo>
                <a:cubicBezTo>
                  <a:pt x="9643" y="6089"/>
                  <a:pt x="9666" y="6068"/>
                  <a:pt x="9691" y="6071"/>
                </a:cubicBezTo>
                <a:close/>
                <a:moveTo>
                  <a:pt x="8903" y="6042"/>
                </a:moveTo>
                <a:cubicBezTo>
                  <a:pt x="9033" y="7163"/>
                  <a:pt x="9037" y="8048"/>
                  <a:pt x="8918" y="8684"/>
                </a:cubicBezTo>
                <a:lnTo>
                  <a:pt x="8918" y="8683"/>
                </a:lnTo>
                <a:cubicBezTo>
                  <a:pt x="8921" y="8376"/>
                  <a:pt x="8908" y="8046"/>
                  <a:pt x="8894" y="7701"/>
                </a:cubicBezTo>
                <a:cubicBezTo>
                  <a:pt x="8872" y="7127"/>
                  <a:pt x="8849" y="6534"/>
                  <a:pt x="8903" y="6042"/>
                </a:cubicBezTo>
                <a:close/>
                <a:moveTo>
                  <a:pt x="8452" y="4254"/>
                </a:moveTo>
                <a:cubicBezTo>
                  <a:pt x="8473" y="4551"/>
                  <a:pt x="8503" y="4844"/>
                  <a:pt x="8540" y="5130"/>
                </a:cubicBezTo>
                <a:cubicBezTo>
                  <a:pt x="8543" y="5156"/>
                  <a:pt x="8563" y="5175"/>
                  <a:pt x="8585" y="5175"/>
                </a:cubicBezTo>
                <a:cubicBezTo>
                  <a:pt x="8607" y="5175"/>
                  <a:pt x="8626" y="5156"/>
                  <a:pt x="8630" y="5130"/>
                </a:cubicBezTo>
                <a:cubicBezTo>
                  <a:pt x="8634" y="5095"/>
                  <a:pt x="8639" y="5058"/>
                  <a:pt x="8643" y="5021"/>
                </a:cubicBezTo>
                <a:cubicBezTo>
                  <a:pt x="8640" y="5254"/>
                  <a:pt x="8634" y="5450"/>
                  <a:pt x="8629" y="5599"/>
                </a:cubicBezTo>
                <a:lnTo>
                  <a:pt x="8622" y="5599"/>
                </a:lnTo>
                <a:cubicBezTo>
                  <a:pt x="8550" y="5642"/>
                  <a:pt x="8535" y="5874"/>
                  <a:pt x="8564" y="6490"/>
                </a:cubicBezTo>
                <a:cubicBezTo>
                  <a:pt x="8550" y="6219"/>
                  <a:pt x="8537" y="5942"/>
                  <a:pt x="8523" y="5662"/>
                </a:cubicBezTo>
                <a:cubicBezTo>
                  <a:pt x="8502" y="5193"/>
                  <a:pt x="8479" y="4718"/>
                  <a:pt x="8452" y="4254"/>
                </a:cubicBezTo>
                <a:close/>
                <a:moveTo>
                  <a:pt x="6337" y="4538"/>
                </a:moveTo>
                <a:cubicBezTo>
                  <a:pt x="6548" y="5038"/>
                  <a:pt x="6736" y="5550"/>
                  <a:pt x="6900" y="6074"/>
                </a:cubicBezTo>
                <a:cubicBezTo>
                  <a:pt x="7068" y="6579"/>
                  <a:pt x="7240" y="7097"/>
                  <a:pt x="7440" y="7556"/>
                </a:cubicBezTo>
                <a:cubicBezTo>
                  <a:pt x="7063" y="6771"/>
                  <a:pt x="6738" y="5886"/>
                  <a:pt x="6337" y="4538"/>
                </a:cubicBezTo>
                <a:close/>
                <a:moveTo>
                  <a:pt x="1720" y="5295"/>
                </a:moveTo>
                <a:cubicBezTo>
                  <a:pt x="2183" y="5657"/>
                  <a:pt x="2640" y="6060"/>
                  <a:pt x="3082" y="6452"/>
                </a:cubicBezTo>
                <a:cubicBezTo>
                  <a:pt x="3872" y="7151"/>
                  <a:pt x="4687" y="7872"/>
                  <a:pt x="5576" y="8399"/>
                </a:cubicBezTo>
                <a:cubicBezTo>
                  <a:pt x="5412" y="8366"/>
                  <a:pt x="5108" y="8169"/>
                  <a:pt x="4670" y="7811"/>
                </a:cubicBezTo>
                <a:lnTo>
                  <a:pt x="4622" y="7772"/>
                </a:lnTo>
                <a:lnTo>
                  <a:pt x="4269" y="7501"/>
                </a:lnTo>
                <a:cubicBezTo>
                  <a:pt x="3395" y="6828"/>
                  <a:pt x="2493" y="6134"/>
                  <a:pt x="1720" y="5295"/>
                </a:cubicBezTo>
                <a:close/>
                <a:moveTo>
                  <a:pt x="8683" y="463"/>
                </a:moveTo>
                <a:cubicBezTo>
                  <a:pt x="8693" y="810"/>
                  <a:pt x="8693" y="1221"/>
                  <a:pt x="8694" y="1648"/>
                </a:cubicBezTo>
                <a:cubicBezTo>
                  <a:pt x="8694" y="1900"/>
                  <a:pt x="8694" y="2155"/>
                  <a:pt x="8697" y="2400"/>
                </a:cubicBezTo>
                <a:cubicBezTo>
                  <a:pt x="8687" y="2220"/>
                  <a:pt x="8675" y="2040"/>
                  <a:pt x="8660" y="1861"/>
                </a:cubicBezTo>
                <a:cubicBezTo>
                  <a:pt x="8658" y="1834"/>
                  <a:pt x="8637" y="1814"/>
                  <a:pt x="8614" y="1814"/>
                </a:cubicBezTo>
                <a:cubicBezTo>
                  <a:pt x="8590" y="1815"/>
                  <a:pt x="8570" y="1837"/>
                  <a:pt x="8569" y="1865"/>
                </a:cubicBezTo>
                <a:cubicBezTo>
                  <a:pt x="8558" y="2234"/>
                  <a:pt x="8569" y="2654"/>
                  <a:pt x="8581" y="3099"/>
                </a:cubicBezTo>
                <a:cubicBezTo>
                  <a:pt x="8595" y="3644"/>
                  <a:pt x="8610" y="4203"/>
                  <a:pt x="8581" y="4689"/>
                </a:cubicBezTo>
                <a:cubicBezTo>
                  <a:pt x="8438" y="3277"/>
                  <a:pt x="8476" y="1725"/>
                  <a:pt x="8683" y="463"/>
                </a:cubicBezTo>
                <a:close/>
                <a:moveTo>
                  <a:pt x="3872" y="1488"/>
                </a:moveTo>
                <a:cubicBezTo>
                  <a:pt x="3859" y="1498"/>
                  <a:pt x="3851" y="1514"/>
                  <a:pt x="3851" y="1532"/>
                </a:cubicBezTo>
                <a:lnTo>
                  <a:pt x="3851" y="1731"/>
                </a:lnTo>
                <a:cubicBezTo>
                  <a:pt x="3851" y="1739"/>
                  <a:pt x="3853" y="1746"/>
                  <a:pt x="3856" y="1753"/>
                </a:cubicBezTo>
                <a:lnTo>
                  <a:pt x="4027" y="2145"/>
                </a:lnTo>
                <a:cubicBezTo>
                  <a:pt x="4390" y="3728"/>
                  <a:pt x="5004" y="4981"/>
                  <a:pt x="5773" y="6454"/>
                </a:cubicBezTo>
                <a:lnTo>
                  <a:pt x="5869" y="6638"/>
                </a:lnTo>
                <a:lnTo>
                  <a:pt x="5880" y="6652"/>
                </a:lnTo>
                <a:cubicBezTo>
                  <a:pt x="6110" y="6884"/>
                  <a:pt x="6300" y="7172"/>
                  <a:pt x="6485" y="7452"/>
                </a:cubicBezTo>
                <a:cubicBezTo>
                  <a:pt x="6490" y="7460"/>
                  <a:pt x="7002" y="8232"/>
                  <a:pt x="7094" y="8232"/>
                </a:cubicBezTo>
                <a:cubicBezTo>
                  <a:pt x="7114" y="8232"/>
                  <a:pt x="7132" y="8216"/>
                  <a:pt x="7137" y="8194"/>
                </a:cubicBezTo>
                <a:lnTo>
                  <a:pt x="7156" y="8115"/>
                </a:lnTo>
                <a:cubicBezTo>
                  <a:pt x="7159" y="8105"/>
                  <a:pt x="7159" y="8094"/>
                  <a:pt x="7156" y="8084"/>
                </a:cubicBezTo>
                <a:cubicBezTo>
                  <a:pt x="7040" y="7828"/>
                  <a:pt x="6905" y="7583"/>
                  <a:pt x="6754" y="7352"/>
                </a:cubicBezTo>
                <a:cubicBezTo>
                  <a:pt x="6670" y="7242"/>
                  <a:pt x="6595" y="7125"/>
                  <a:pt x="6529" y="7001"/>
                </a:cubicBezTo>
                <a:cubicBezTo>
                  <a:pt x="6018" y="6251"/>
                  <a:pt x="5609" y="5438"/>
                  <a:pt x="5173" y="4577"/>
                </a:cubicBezTo>
                <a:cubicBezTo>
                  <a:pt x="5110" y="4456"/>
                  <a:pt x="5049" y="4332"/>
                  <a:pt x="4986" y="4210"/>
                </a:cubicBezTo>
                <a:cubicBezTo>
                  <a:pt x="4725" y="3695"/>
                  <a:pt x="4488" y="2984"/>
                  <a:pt x="4296" y="2412"/>
                </a:cubicBezTo>
                <a:cubicBezTo>
                  <a:pt x="4092" y="1798"/>
                  <a:pt x="3999" y="1525"/>
                  <a:pt x="3915" y="1484"/>
                </a:cubicBezTo>
                <a:cubicBezTo>
                  <a:pt x="3901" y="1477"/>
                  <a:pt x="3884" y="1479"/>
                  <a:pt x="3872" y="1488"/>
                </a:cubicBezTo>
                <a:close/>
                <a:moveTo>
                  <a:pt x="1302" y="1069"/>
                </a:moveTo>
                <a:cubicBezTo>
                  <a:pt x="1281" y="1081"/>
                  <a:pt x="1271" y="1109"/>
                  <a:pt x="1280" y="1135"/>
                </a:cubicBezTo>
                <a:cubicBezTo>
                  <a:pt x="1917" y="3217"/>
                  <a:pt x="3326" y="4991"/>
                  <a:pt x="4690" y="6707"/>
                </a:cubicBezTo>
                <a:lnTo>
                  <a:pt x="4862" y="6921"/>
                </a:lnTo>
                <a:cubicBezTo>
                  <a:pt x="3891" y="5903"/>
                  <a:pt x="3062" y="4634"/>
                  <a:pt x="2256" y="3402"/>
                </a:cubicBezTo>
                <a:cubicBezTo>
                  <a:pt x="1943" y="2924"/>
                  <a:pt x="1620" y="2430"/>
                  <a:pt x="1297" y="1965"/>
                </a:cubicBezTo>
                <a:cubicBezTo>
                  <a:pt x="1282" y="1942"/>
                  <a:pt x="1253" y="1939"/>
                  <a:pt x="1234" y="1957"/>
                </a:cubicBezTo>
                <a:cubicBezTo>
                  <a:pt x="1217" y="1972"/>
                  <a:pt x="1212" y="1998"/>
                  <a:pt x="1221" y="2020"/>
                </a:cubicBezTo>
                <a:cubicBezTo>
                  <a:pt x="2226" y="4486"/>
                  <a:pt x="3949" y="6809"/>
                  <a:pt x="6001" y="8488"/>
                </a:cubicBezTo>
                <a:cubicBezTo>
                  <a:pt x="3973" y="7218"/>
                  <a:pt x="2389" y="4938"/>
                  <a:pt x="1095" y="3073"/>
                </a:cubicBezTo>
                <a:cubicBezTo>
                  <a:pt x="876" y="2758"/>
                  <a:pt x="669" y="2461"/>
                  <a:pt x="466" y="2175"/>
                </a:cubicBezTo>
                <a:cubicBezTo>
                  <a:pt x="454" y="2158"/>
                  <a:pt x="434" y="2152"/>
                  <a:pt x="417" y="2158"/>
                </a:cubicBezTo>
                <a:cubicBezTo>
                  <a:pt x="389" y="2167"/>
                  <a:pt x="367" y="2192"/>
                  <a:pt x="359" y="2224"/>
                </a:cubicBezTo>
                <a:cubicBezTo>
                  <a:pt x="288" y="2491"/>
                  <a:pt x="1183" y="3733"/>
                  <a:pt x="2447" y="5458"/>
                </a:cubicBezTo>
                <a:cubicBezTo>
                  <a:pt x="2612" y="5682"/>
                  <a:pt x="2771" y="5898"/>
                  <a:pt x="2913" y="6095"/>
                </a:cubicBezTo>
                <a:cubicBezTo>
                  <a:pt x="2574" y="5799"/>
                  <a:pt x="2241" y="5478"/>
                  <a:pt x="1917" y="5168"/>
                </a:cubicBezTo>
                <a:cubicBezTo>
                  <a:pt x="1408" y="4677"/>
                  <a:pt x="882" y="4170"/>
                  <a:pt x="331" y="3759"/>
                </a:cubicBezTo>
                <a:cubicBezTo>
                  <a:pt x="312" y="3746"/>
                  <a:pt x="288" y="3750"/>
                  <a:pt x="273" y="3769"/>
                </a:cubicBezTo>
                <a:cubicBezTo>
                  <a:pt x="259" y="3788"/>
                  <a:pt x="259" y="3816"/>
                  <a:pt x="273" y="3835"/>
                </a:cubicBezTo>
                <a:cubicBezTo>
                  <a:pt x="2462" y="6711"/>
                  <a:pt x="5504" y="9049"/>
                  <a:pt x="7501" y="9390"/>
                </a:cubicBezTo>
                <a:cubicBezTo>
                  <a:pt x="7532" y="9400"/>
                  <a:pt x="7548" y="9425"/>
                  <a:pt x="7575" y="9468"/>
                </a:cubicBezTo>
                <a:lnTo>
                  <a:pt x="7584" y="9482"/>
                </a:lnTo>
                <a:cubicBezTo>
                  <a:pt x="6726" y="9315"/>
                  <a:pt x="4602" y="8734"/>
                  <a:pt x="218" y="5487"/>
                </a:cubicBezTo>
                <a:lnTo>
                  <a:pt x="82" y="5387"/>
                </a:lnTo>
                <a:cubicBezTo>
                  <a:pt x="67" y="5376"/>
                  <a:pt x="48" y="5376"/>
                  <a:pt x="33" y="5387"/>
                </a:cubicBezTo>
                <a:cubicBezTo>
                  <a:pt x="8" y="5406"/>
                  <a:pt x="-5" y="5441"/>
                  <a:pt x="1" y="5475"/>
                </a:cubicBezTo>
                <a:cubicBezTo>
                  <a:pt x="58" y="5917"/>
                  <a:pt x="4273" y="8666"/>
                  <a:pt x="6903" y="9581"/>
                </a:cubicBezTo>
                <a:cubicBezTo>
                  <a:pt x="5549" y="9696"/>
                  <a:pt x="4241" y="9294"/>
                  <a:pt x="2974" y="8903"/>
                </a:cubicBezTo>
                <a:cubicBezTo>
                  <a:pt x="2704" y="8819"/>
                  <a:pt x="2424" y="8733"/>
                  <a:pt x="2148" y="8654"/>
                </a:cubicBezTo>
                <a:cubicBezTo>
                  <a:pt x="2133" y="8649"/>
                  <a:pt x="2116" y="8655"/>
                  <a:pt x="2105" y="8668"/>
                </a:cubicBezTo>
                <a:cubicBezTo>
                  <a:pt x="2093" y="8681"/>
                  <a:pt x="2089" y="8700"/>
                  <a:pt x="2093" y="8718"/>
                </a:cubicBezTo>
                <a:cubicBezTo>
                  <a:pt x="2137" y="8911"/>
                  <a:pt x="2689" y="9122"/>
                  <a:pt x="3527" y="9422"/>
                </a:cubicBezTo>
                <a:cubicBezTo>
                  <a:pt x="3885" y="9551"/>
                  <a:pt x="4224" y="9672"/>
                  <a:pt x="4308" y="9740"/>
                </a:cubicBezTo>
                <a:cubicBezTo>
                  <a:pt x="4328" y="9750"/>
                  <a:pt x="4348" y="9763"/>
                  <a:pt x="4365" y="9779"/>
                </a:cubicBezTo>
                <a:cubicBezTo>
                  <a:pt x="4222" y="9875"/>
                  <a:pt x="3209" y="9870"/>
                  <a:pt x="2531" y="9866"/>
                </a:cubicBezTo>
                <a:cubicBezTo>
                  <a:pt x="1433" y="9861"/>
                  <a:pt x="1151" y="9870"/>
                  <a:pt x="1108" y="9957"/>
                </a:cubicBezTo>
                <a:cubicBezTo>
                  <a:pt x="1098" y="9978"/>
                  <a:pt x="1098" y="10003"/>
                  <a:pt x="1108" y="10023"/>
                </a:cubicBezTo>
                <a:cubicBezTo>
                  <a:pt x="1115" y="10039"/>
                  <a:pt x="1129" y="10048"/>
                  <a:pt x="1144" y="10049"/>
                </a:cubicBezTo>
                <a:cubicBezTo>
                  <a:pt x="2882" y="10166"/>
                  <a:pt x="4187" y="10159"/>
                  <a:pt x="5235" y="10153"/>
                </a:cubicBezTo>
                <a:cubicBezTo>
                  <a:pt x="6007" y="10149"/>
                  <a:pt x="6641" y="10145"/>
                  <a:pt x="7210" y="10192"/>
                </a:cubicBezTo>
                <a:lnTo>
                  <a:pt x="7153" y="10204"/>
                </a:lnTo>
                <a:cubicBezTo>
                  <a:pt x="6954" y="10247"/>
                  <a:pt x="6751" y="10292"/>
                  <a:pt x="6646" y="10354"/>
                </a:cubicBezTo>
                <a:cubicBezTo>
                  <a:pt x="6634" y="10362"/>
                  <a:pt x="6625" y="10376"/>
                  <a:pt x="6623" y="10393"/>
                </a:cubicBezTo>
                <a:cubicBezTo>
                  <a:pt x="5509" y="10472"/>
                  <a:pt x="4229" y="10478"/>
                  <a:pt x="3603" y="10247"/>
                </a:cubicBezTo>
                <a:cubicBezTo>
                  <a:pt x="3579" y="10238"/>
                  <a:pt x="3553" y="10253"/>
                  <a:pt x="3546" y="10281"/>
                </a:cubicBezTo>
                <a:cubicBezTo>
                  <a:pt x="3540" y="10302"/>
                  <a:pt x="3546" y="10324"/>
                  <a:pt x="3561" y="10337"/>
                </a:cubicBezTo>
                <a:cubicBezTo>
                  <a:pt x="4337" y="11050"/>
                  <a:pt x="5608" y="10867"/>
                  <a:pt x="6748" y="10682"/>
                </a:cubicBezTo>
                <a:cubicBezTo>
                  <a:pt x="4913" y="11146"/>
                  <a:pt x="2666" y="11386"/>
                  <a:pt x="1654" y="11358"/>
                </a:cubicBezTo>
                <a:cubicBezTo>
                  <a:pt x="1636" y="11358"/>
                  <a:pt x="1620" y="11369"/>
                  <a:pt x="1612" y="11388"/>
                </a:cubicBezTo>
                <a:cubicBezTo>
                  <a:pt x="1595" y="11425"/>
                  <a:pt x="1597" y="11470"/>
                  <a:pt x="1619" y="11504"/>
                </a:cubicBezTo>
                <a:cubicBezTo>
                  <a:pt x="1806" y="11792"/>
                  <a:pt x="3928" y="11487"/>
                  <a:pt x="7292" y="10902"/>
                </a:cubicBezTo>
                <a:cubicBezTo>
                  <a:pt x="7646" y="10841"/>
                  <a:pt x="7951" y="10787"/>
                  <a:pt x="8179" y="10750"/>
                </a:cubicBezTo>
                <a:cubicBezTo>
                  <a:pt x="7562" y="11055"/>
                  <a:pt x="6822" y="11358"/>
                  <a:pt x="6044" y="11677"/>
                </a:cubicBezTo>
                <a:cubicBezTo>
                  <a:pt x="4457" y="12327"/>
                  <a:pt x="2659" y="13063"/>
                  <a:pt x="1100" y="14118"/>
                </a:cubicBezTo>
                <a:cubicBezTo>
                  <a:pt x="1080" y="14131"/>
                  <a:pt x="1073" y="14160"/>
                  <a:pt x="1082" y="14184"/>
                </a:cubicBezTo>
                <a:cubicBezTo>
                  <a:pt x="1091" y="14210"/>
                  <a:pt x="1117" y="14223"/>
                  <a:pt x="1139" y="14213"/>
                </a:cubicBezTo>
                <a:cubicBezTo>
                  <a:pt x="2732" y="13652"/>
                  <a:pt x="4258" y="12917"/>
                  <a:pt x="5734" y="12207"/>
                </a:cubicBezTo>
                <a:cubicBezTo>
                  <a:pt x="6433" y="11870"/>
                  <a:pt x="7152" y="11524"/>
                  <a:pt x="7881" y="11194"/>
                </a:cubicBezTo>
                <a:cubicBezTo>
                  <a:pt x="7187" y="11658"/>
                  <a:pt x="6339" y="12126"/>
                  <a:pt x="5514" y="12585"/>
                </a:cubicBezTo>
                <a:cubicBezTo>
                  <a:pt x="4422" y="13189"/>
                  <a:pt x="3296" y="13812"/>
                  <a:pt x="2513" y="14425"/>
                </a:cubicBezTo>
                <a:cubicBezTo>
                  <a:pt x="2493" y="14441"/>
                  <a:pt x="2487" y="14474"/>
                  <a:pt x="2502" y="14498"/>
                </a:cubicBezTo>
                <a:cubicBezTo>
                  <a:pt x="2512" y="14516"/>
                  <a:pt x="2531" y="14524"/>
                  <a:pt x="2550" y="14519"/>
                </a:cubicBezTo>
                <a:cubicBezTo>
                  <a:pt x="3286" y="14306"/>
                  <a:pt x="4220" y="13685"/>
                  <a:pt x="5206" y="13028"/>
                </a:cubicBezTo>
                <a:cubicBezTo>
                  <a:pt x="6616" y="12090"/>
                  <a:pt x="8569" y="11076"/>
                  <a:pt x="8936" y="11024"/>
                </a:cubicBezTo>
                <a:cubicBezTo>
                  <a:pt x="8939" y="11024"/>
                  <a:pt x="9466" y="11090"/>
                  <a:pt x="9468" y="11087"/>
                </a:cubicBezTo>
                <a:cubicBezTo>
                  <a:pt x="9583" y="11113"/>
                  <a:pt x="10642" y="11368"/>
                  <a:pt x="10772" y="11469"/>
                </a:cubicBezTo>
                <a:cubicBezTo>
                  <a:pt x="10792" y="11535"/>
                  <a:pt x="10930" y="11917"/>
                  <a:pt x="10954" y="11965"/>
                </a:cubicBezTo>
                <a:cubicBezTo>
                  <a:pt x="11008" y="12069"/>
                  <a:pt x="11119" y="12284"/>
                  <a:pt x="11467" y="13278"/>
                </a:cubicBezTo>
                <a:cubicBezTo>
                  <a:pt x="11175" y="13180"/>
                  <a:pt x="10892" y="13004"/>
                  <a:pt x="10623" y="12832"/>
                </a:cubicBezTo>
                <a:cubicBezTo>
                  <a:pt x="10252" y="12598"/>
                  <a:pt x="9869" y="12357"/>
                  <a:pt x="9445" y="12306"/>
                </a:cubicBezTo>
                <a:cubicBezTo>
                  <a:pt x="9420" y="12303"/>
                  <a:pt x="9398" y="12324"/>
                  <a:pt x="9395" y="12353"/>
                </a:cubicBezTo>
                <a:cubicBezTo>
                  <a:pt x="9393" y="12371"/>
                  <a:pt x="9400" y="12389"/>
                  <a:pt x="9412" y="12400"/>
                </a:cubicBezTo>
                <a:cubicBezTo>
                  <a:pt x="9996" y="12905"/>
                  <a:pt x="10662" y="13269"/>
                  <a:pt x="11371" y="13471"/>
                </a:cubicBezTo>
                <a:cubicBezTo>
                  <a:pt x="9774" y="13820"/>
                  <a:pt x="7175" y="14319"/>
                  <a:pt x="6761" y="15088"/>
                </a:cubicBezTo>
                <a:cubicBezTo>
                  <a:pt x="6751" y="15107"/>
                  <a:pt x="6753" y="15132"/>
                  <a:pt x="6765" y="15150"/>
                </a:cubicBezTo>
                <a:cubicBezTo>
                  <a:pt x="6778" y="15167"/>
                  <a:pt x="6799" y="15173"/>
                  <a:pt x="6818" y="15164"/>
                </a:cubicBezTo>
                <a:cubicBezTo>
                  <a:pt x="8476" y="14369"/>
                  <a:pt x="10113" y="13879"/>
                  <a:pt x="11362" y="13796"/>
                </a:cubicBezTo>
                <a:cubicBezTo>
                  <a:pt x="10084" y="14458"/>
                  <a:pt x="8523" y="15740"/>
                  <a:pt x="7640" y="16868"/>
                </a:cubicBezTo>
                <a:cubicBezTo>
                  <a:pt x="7630" y="16882"/>
                  <a:pt x="7626" y="16901"/>
                  <a:pt x="7631" y="16919"/>
                </a:cubicBezTo>
                <a:cubicBezTo>
                  <a:pt x="7635" y="16937"/>
                  <a:pt x="7648" y="16950"/>
                  <a:pt x="7663" y="16954"/>
                </a:cubicBezTo>
                <a:cubicBezTo>
                  <a:pt x="7836" y="17003"/>
                  <a:pt x="8396" y="16402"/>
                  <a:pt x="9457" y="15507"/>
                </a:cubicBezTo>
                <a:cubicBezTo>
                  <a:pt x="10238" y="14848"/>
                  <a:pt x="11641" y="13804"/>
                  <a:pt x="11785" y="13923"/>
                </a:cubicBezTo>
                <a:cubicBezTo>
                  <a:pt x="11789" y="13933"/>
                  <a:pt x="11789" y="13944"/>
                  <a:pt x="11785" y="13953"/>
                </a:cubicBezTo>
                <a:cubicBezTo>
                  <a:pt x="11762" y="14020"/>
                  <a:pt x="11599" y="14073"/>
                  <a:pt x="11480" y="14114"/>
                </a:cubicBezTo>
                <a:cubicBezTo>
                  <a:pt x="11317" y="14169"/>
                  <a:pt x="11198" y="14210"/>
                  <a:pt x="11202" y="14306"/>
                </a:cubicBezTo>
                <a:cubicBezTo>
                  <a:pt x="11194" y="14338"/>
                  <a:pt x="11201" y="14373"/>
                  <a:pt x="11220" y="14399"/>
                </a:cubicBezTo>
                <a:cubicBezTo>
                  <a:pt x="11253" y="14434"/>
                  <a:pt x="11297" y="14422"/>
                  <a:pt x="11365" y="14402"/>
                </a:cubicBezTo>
                <a:cubicBezTo>
                  <a:pt x="11429" y="14381"/>
                  <a:pt x="11495" y="14368"/>
                  <a:pt x="11562" y="14362"/>
                </a:cubicBezTo>
                <a:cubicBezTo>
                  <a:pt x="11559" y="14396"/>
                  <a:pt x="11571" y="14429"/>
                  <a:pt x="11594" y="14450"/>
                </a:cubicBezTo>
                <a:cubicBezTo>
                  <a:pt x="11659" y="14504"/>
                  <a:pt x="11772" y="14429"/>
                  <a:pt x="12000" y="14240"/>
                </a:cubicBezTo>
                <a:cubicBezTo>
                  <a:pt x="12030" y="14216"/>
                  <a:pt x="12062" y="14189"/>
                  <a:pt x="12080" y="14174"/>
                </a:cubicBezTo>
                <a:cubicBezTo>
                  <a:pt x="12138" y="14209"/>
                  <a:pt x="12179" y="14228"/>
                  <a:pt x="12211" y="14198"/>
                </a:cubicBezTo>
                <a:cubicBezTo>
                  <a:pt x="12243" y="14167"/>
                  <a:pt x="12231" y="14118"/>
                  <a:pt x="12216" y="14065"/>
                </a:cubicBezTo>
                <a:cubicBezTo>
                  <a:pt x="12198" y="13999"/>
                  <a:pt x="12173" y="13913"/>
                  <a:pt x="12216" y="13853"/>
                </a:cubicBezTo>
                <a:cubicBezTo>
                  <a:pt x="12260" y="13793"/>
                  <a:pt x="12361" y="13744"/>
                  <a:pt x="12636" y="13757"/>
                </a:cubicBezTo>
                <a:cubicBezTo>
                  <a:pt x="12483" y="13827"/>
                  <a:pt x="12386" y="13906"/>
                  <a:pt x="12373" y="13979"/>
                </a:cubicBezTo>
                <a:cubicBezTo>
                  <a:pt x="12366" y="14010"/>
                  <a:pt x="12376" y="14042"/>
                  <a:pt x="12397" y="14062"/>
                </a:cubicBezTo>
                <a:cubicBezTo>
                  <a:pt x="12451" y="14114"/>
                  <a:pt x="12576" y="14091"/>
                  <a:pt x="12697" y="14050"/>
                </a:cubicBezTo>
                <a:cubicBezTo>
                  <a:pt x="12596" y="14156"/>
                  <a:pt x="12600" y="14176"/>
                  <a:pt x="12620" y="14210"/>
                </a:cubicBezTo>
                <a:cubicBezTo>
                  <a:pt x="12655" y="14265"/>
                  <a:pt x="12678" y="14250"/>
                  <a:pt x="13069" y="13983"/>
                </a:cubicBezTo>
                <a:cubicBezTo>
                  <a:pt x="13377" y="13772"/>
                  <a:pt x="13839" y="13457"/>
                  <a:pt x="14167" y="13303"/>
                </a:cubicBezTo>
                <a:cubicBezTo>
                  <a:pt x="12988" y="14139"/>
                  <a:pt x="10426" y="16055"/>
                  <a:pt x="9938" y="16895"/>
                </a:cubicBezTo>
                <a:cubicBezTo>
                  <a:pt x="9926" y="16915"/>
                  <a:pt x="9928" y="16943"/>
                  <a:pt x="9943" y="16961"/>
                </a:cubicBezTo>
                <a:cubicBezTo>
                  <a:pt x="9959" y="16978"/>
                  <a:pt x="9983" y="16981"/>
                  <a:pt x="10001" y="16968"/>
                </a:cubicBezTo>
                <a:cubicBezTo>
                  <a:pt x="10468" y="16611"/>
                  <a:pt x="10958" y="16173"/>
                  <a:pt x="11479" y="15703"/>
                </a:cubicBezTo>
                <a:cubicBezTo>
                  <a:pt x="12509" y="14776"/>
                  <a:pt x="13573" y="13824"/>
                  <a:pt x="14596" y="13385"/>
                </a:cubicBezTo>
                <a:cubicBezTo>
                  <a:pt x="14331" y="14240"/>
                  <a:pt x="12668" y="15668"/>
                  <a:pt x="11854" y="16366"/>
                </a:cubicBezTo>
                <a:cubicBezTo>
                  <a:pt x="11580" y="16600"/>
                  <a:pt x="11400" y="16755"/>
                  <a:pt x="11343" y="16823"/>
                </a:cubicBezTo>
                <a:cubicBezTo>
                  <a:pt x="11331" y="16838"/>
                  <a:pt x="11327" y="16859"/>
                  <a:pt x="11333" y="16878"/>
                </a:cubicBezTo>
                <a:cubicBezTo>
                  <a:pt x="11340" y="16897"/>
                  <a:pt x="11355" y="16910"/>
                  <a:pt x="11373" y="16911"/>
                </a:cubicBezTo>
                <a:lnTo>
                  <a:pt x="11379" y="16911"/>
                </a:lnTo>
                <a:cubicBezTo>
                  <a:pt x="11384" y="16919"/>
                  <a:pt x="11391" y="16924"/>
                  <a:pt x="11399" y="16928"/>
                </a:cubicBezTo>
                <a:cubicBezTo>
                  <a:pt x="11410" y="16933"/>
                  <a:pt x="11423" y="16933"/>
                  <a:pt x="11434" y="16928"/>
                </a:cubicBezTo>
                <a:cubicBezTo>
                  <a:pt x="12275" y="16484"/>
                  <a:pt x="12804" y="15948"/>
                  <a:pt x="13190" y="15556"/>
                </a:cubicBezTo>
                <a:cubicBezTo>
                  <a:pt x="13328" y="15416"/>
                  <a:pt x="13445" y="15298"/>
                  <a:pt x="13549" y="15211"/>
                </a:cubicBezTo>
                <a:cubicBezTo>
                  <a:pt x="13358" y="15820"/>
                  <a:pt x="12884" y="16906"/>
                  <a:pt x="12715" y="17232"/>
                </a:cubicBezTo>
                <a:cubicBezTo>
                  <a:pt x="12703" y="17258"/>
                  <a:pt x="12711" y="17290"/>
                  <a:pt x="12733" y="17303"/>
                </a:cubicBezTo>
                <a:cubicBezTo>
                  <a:pt x="12749" y="17313"/>
                  <a:pt x="12769" y="17311"/>
                  <a:pt x="12783" y="17299"/>
                </a:cubicBezTo>
                <a:cubicBezTo>
                  <a:pt x="12816" y="17267"/>
                  <a:pt x="12849" y="17236"/>
                  <a:pt x="12881" y="17204"/>
                </a:cubicBezTo>
                <a:cubicBezTo>
                  <a:pt x="12543" y="17613"/>
                  <a:pt x="12235" y="18017"/>
                  <a:pt x="12000" y="18444"/>
                </a:cubicBezTo>
                <a:cubicBezTo>
                  <a:pt x="11988" y="18466"/>
                  <a:pt x="11991" y="18494"/>
                  <a:pt x="12007" y="18511"/>
                </a:cubicBezTo>
                <a:cubicBezTo>
                  <a:pt x="12041" y="18550"/>
                  <a:pt x="12087" y="18570"/>
                  <a:pt x="12135" y="18566"/>
                </a:cubicBezTo>
                <a:cubicBezTo>
                  <a:pt x="12266" y="18554"/>
                  <a:pt x="12393" y="18363"/>
                  <a:pt x="12538" y="18142"/>
                </a:cubicBezTo>
                <a:cubicBezTo>
                  <a:pt x="12499" y="18281"/>
                  <a:pt x="12460" y="18425"/>
                  <a:pt x="12419" y="18575"/>
                </a:cubicBezTo>
                <a:cubicBezTo>
                  <a:pt x="12172" y="19463"/>
                  <a:pt x="11893" y="20470"/>
                  <a:pt x="11822" y="21541"/>
                </a:cubicBezTo>
                <a:cubicBezTo>
                  <a:pt x="11820" y="21568"/>
                  <a:pt x="11836" y="21591"/>
                  <a:pt x="11858" y="21597"/>
                </a:cubicBezTo>
                <a:lnTo>
                  <a:pt x="11875" y="21597"/>
                </a:lnTo>
                <a:cubicBezTo>
                  <a:pt x="11894" y="21597"/>
                  <a:pt x="11912" y="21583"/>
                  <a:pt x="11918" y="21561"/>
                </a:cubicBezTo>
                <a:cubicBezTo>
                  <a:pt x="12033" y="21159"/>
                  <a:pt x="12142" y="20740"/>
                  <a:pt x="12246" y="20335"/>
                </a:cubicBezTo>
                <a:cubicBezTo>
                  <a:pt x="12664" y="18707"/>
                  <a:pt x="13096" y="17023"/>
                  <a:pt x="14264" y="15856"/>
                </a:cubicBezTo>
                <a:cubicBezTo>
                  <a:pt x="14531" y="15622"/>
                  <a:pt x="14799" y="15039"/>
                  <a:pt x="15012" y="14571"/>
                </a:cubicBezTo>
                <a:lnTo>
                  <a:pt x="15027" y="14537"/>
                </a:lnTo>
                <a:cubicBezTo>
                  <a:pt x="14807" y="15329"/>
                  <a:pt x="14548" y="16141"/>
                  <a:pt x="14467" y="16231"/>
                </a:cubicBezTo>
                <a:cubicBezTo>
                  <a:pt x="14443" y="16234"/>
                  <a:pt x="14425" y="16259"/>
                  <a:pt x="14427" y="16288"/>
                </a:cubicBezTo>
                <a:cubicBezTo>
                  <a:pt x="14429" y="16306"/>
                  <a:pt x="14438" y="16321"/>
                  <a:pt x="14452" y="16329"/>
                </a:cubicBezTo>
                <a:cubicBezTo>
                  <a:pt x="14475" y="16341"/>
                  <a:pt x="14500" y="16341"/>
                  <a:pt x="14523" y="16329"/>
                </a:cubicBezTo>
                <a:cubicBezTo>
                  <a:pt x="14547" y="16315"/>
                  <a:pt x="14569" y="16296"/>
                  <a:pt x="14586" y="16272"/>
                </a:cubicBezTo>
                <a:cubicBezTo>
                  <a:pt x="14290" y="16878"/>
                  <a:pt x="13929" y="17518"/>
                  <a:pt x="13606" y="18091"/>
                </a:cubicBezTo>
                <a:cubicBezTo>
                  <a:pt x="13172" y="18861"/>
                  <a:pt x="12797" y="19525"/>
                  <a:pt x="12658" y="19942"/>
                </a:cubicBezTo>
                <a:cubicBezTo>
                  <a:pt x="12649" y="19969"/>
                  <a:pt x="12661" y="19999"/>
                  <a:pt x="12684" y="20010"/>
                </a:cubicBezTo>
                <a:cubicBezTo>
                  <a:pt x="12704" y="20019"/>
                  <a:pt x="12726" y="20010"/>
                  <a:pt x="12738" y="19990"/>
                </a:cubicBezTo>
                <a:cubicBezTo>
                  <a:pt x="12835" y="19831"/>
                  <a:pt x="12947" y="19650"/>
                  <a:pt x="13069" y="19452"/>
                </a:cubicBezTo>
                <a:cubicBezTo>
                  <a:pt x="13975" y="17992"/>
                  <a:pt x="15491" y="15549"/>
                  <a:pt x="15392" y="14001"/>
                </a:cubicBezTo>
                <a:cubicBezTo>
                  <a:pt x="15392" y="13997"/>
                  <a:pt x="15392" y="13992"/>
                  <a:pt x="15392" y="13988"/>
                </a:cubicBezTo>
                <a:cubicBezTo>
                  <a:pt x="15353" y="13855"/>
                  <a:pt x="15357" y="13769"/>
                  <a:pt x="15404" y="13716"/>
                </a:cubicBezTo>
                <a:cubicBezTo>
                  <a:pt x="15656" y="13432"/>
                  <a:pt x="18229" y="14235"/>
                  <a:pt x="19501" y="14775"/>
                </a:cubicBezTo>
                <a:cubicBezTo>
                  <a:pt x="20986" y="15407"/>
                  <a:pt x="21191" y="15438"/>
                  <a:pt x="21463" y="15360"/>
                </a:cubicBezTo>
                <a:cubicBezTo>
                  <a:pt x="21595" y="15323"/>
                  <a:pt x="21559" y="15061"/>
                  <a:pt x="21470" y="14812"/>
                </a:cubicBezTo>
                <a:cubicBezTo>
                  <a:pt x="21466" y="14800"/>
                  <a:pt x="21458" y="14789"/>
                  <a:pt x="21447" y="14785"/>
                </a:cubicBezTo>
                <a:cubicBezTo>
                  <a:pt x="20344" y="14543"/>
                  <a:pt x="20182" y="14496"/>
                  <a:pt x="19499" y="14312"/>
                </a:cubicBezTo>
                <a:cubicBezTo>
                  <a:pt x="19036" y="14187"/>
                  <a:pt x="18049" y="13604"/>
                  <a:pt x="17765" y="13447"/>
                </a:cubicBezTo>
                <a:cubicBezTo>
                  <a:pt x="17737" y="13391"/>
                  <a:pt x="17873" y="13038"/>
                  <a:pt x="18018" y="12663"/>
                </a:cubicBezTo>
                <a:cubicBezTo>
                  <a:pt x="18532" y="11335"/>
                  <a:pt x="19600" y="8572"/>
                  <a:pt x="19778" y="4318"/>
                </a:cubicBezTo>
                <a:cubicBezTo>
                  <a:pt x="19779" y="4290"/>
                  <a:pt x="19760" y="4265"/>
                  <a:pt x="19735" y="4264"/>
                </a:cubicBezTo>
                <a:cubicBezTo>
                  <a:pt x="19713" y="4263"/>
                  <a:pt x="19693" y="4280"/>
                  <a:pt x="19688" y="4305"/>
                </a:cubicBezTo>
                <a:cubicBezTo>
                  <a:pt x="19573" y="4914"/>
                  <a:pt x="19471" y="5497"/>
                  <a:pt x="19373" y="6066"/>
                </a:cubicBezTo>
                <a:cubicBezTo>
                  <a:pt x="18993" y="8262"/>
                  <a:pt x="18664" y="10159"/>
                  <a:pt x="17731" y="12450"/>
                </a:cubicBezTo>
                <a:cubicBezTo>
                  <a:pt x="17547" y="12808"/>
                  <a:pt x="17463" y="13255"/>
                  <a:pt x="17433" y="13420"/>
                </a:cubicBezTo>
                <a:cubicBezTo>
                  <a:pt x="17363" y="13437"/>
                  <a:pt x="17050" y="13300"/>
                  <a:pt x="16819" y="13199"/>
                </a:cubicBezTo>
                <a:cubicBezTo>
                  <a:pt x="16687" y="13141"/>
                  <a:pt x="16552" y="13083"/>
                  <a:pt x="16424" y="13032"/>
                </a:cubicBezTo>
                <a:cubicBezTo>
                  <a:pt x="16931" y="12614"/>
                  <a:pt x="17168" y="12150"/>
                  <a:pt x="17349" y="11751"/>
                </a:cubicBezTo>
                <a:cubicBezTo>
                  <a:pt x="17873" y="10886"/>
                  <a:pt x="18989" y="7208"/>
                  <a:pt x="18829" y="6629"/>
                </a:cubicBezTo>
                <a:cubicBezTo>
                  <a:pt x="18822" y="6606"/>
                  <a:pt x="18804" y="6591"/>
                  <a:pt x="18783" y="6592"/>
                </a:cubicBezTo>
                <a:cubicBezTo>
                  <a:pt x="18762" y="6593"/>
                  <a:pt x="18745" y="6611"/>
                  <a:pt x="18741" y="6634"/>
                </a:cubicBezTo>
                <a:cubicBezTo>
                  <a:pt x="18485" y="8084"/>
                  <a:pt x="17579" y="10559"/>
                  <a:pt x="16886" y="12022"/>
                </a:cubicBezTo>
                <a:cubicBezTo>
                  <a:pt x="16614" y="12382"/>
                  <a:pt x="16305" y="12759"/>
                  <a:pt x="16171" y="12879"/>
                </a:cubicBezTo>
                <a:lnTo>
                  <a:pt x="16174" y="12873"/>
                </a:lnTo>
                <a:cubicBezTo>
                  <a:pt x="17002" y="11615"/>
                  <a:pt x="19072" y="5538"/>
                  <a:pt x="19181" y="5124"/>
                </a:cubicBezTo>
                <a:cubicBezTo>
                  <a:pt x="19212" y="5003"/>
                  <a:pt x="19233" y="4883"/>
                  <a:pt x="19252" y="4769"/>
                </a:cubicBezTo>
                <a:cubicBezTo>
                  <a:pt x="19281" y="4600"/>
                  <a:pt x="19306" y="4454"/>
                  <a:pt x="19359" y="4358"/>
                </a:cubicBezTo>
                <a:cubicBezTo>
                  <a:pt x="19373" y="4335"/>
                  <a:pt x="19368" y="4303"/>
                  <a:pt x="19348" y="4286"/>
                </a:cubicBezTo>
                <a:lnTo>
                  <a:pt x="19299" y="4244"/>
                </a:lnTo>
                <a:cubicBezTo>
                  <a:pt x="19280" y="4228"/>
                  <a:pt x="19253" y="4231"/>
                  <a:pt x="19237" y="4252"/>
                </a:cubicBezTo>
                <a:cubicBezTo>
                  <a:pt x="19044" y="4512"/>
                  <a:pt x="18923" y="4903"/>
                  <a:pt x="18805" y="5281"/>
                </a:cubicBezTo>
                <a:lnTo>
                  <a:pt x="18779" y="5365"/>
                </a:lnTo>
                <a:cubicBezTo>
                  <a:pt x="18274" y="7025"/>
                  <a:pt x="17001" y="11007"/>
                  <a:pt x="15967" y="12550"/>
                </a:cubicBezTo>
                <a:cubicBezTo>
                  <a:pt x="15962" y="12534"/>
                  <a:pt x="15957" y="12518"/>
                  <a:pt x="15952" y="12502"/>
                </a:cubicBezTo>
                <a:cubicBezTo>
                  <a:pt x="15964" y="12500"/>
                  <a:pt x="15974" y="12493"/>
                  <a:pt x="15981" y="12483"/>
                </a:cubicBezTo>
                <a:cubicBezTo>
                  <a:pt x="16304" y="12003"/>
                  <a:pt x="16446" y="11442"/>
                  <a:pt x="16583" y="10899"/>
                </a:cubicBezTo>
                <a:cubicBezTo>
                  <a:pt x="16741" y="10276"/>
                  <a:pt x="16890" y="9687"/>
                  <a:pt x="17293" y="9239"/>
                </a:cubicBezTo>
                <a:cubicBezTo>
                  <a:pt x="17305" y="9225"/>
                  <a:pt x="17309" y="9205"/>
                  <a:pt x="17305" y="9186"/>
                </a:cubicBezTo>
                <a:cubicBezTo>
                  <a:pt x="17300" y="9168"/>
                  <a:pt x="17287" y="9154"/>
                  <a:pt x="17270" y="9150"/>
                </a:cubicBezTo>
                <a:cubicBezTo>
                  <a:pt x="17214" y="9133"/>
                  <a:pt x="17154" y="9144"/>
                  <a:pt x="17105" y="9180"/>
                </a:cubicBezTo>
                <a:cubicBezTo>
                  <a:pt x="17060" y="9221"/>
                  <a:pt x="17028" y="9279"/>
                  <a:pt x="17016" y="9343"/>
                </a:cubicBezTo>
                <a:cubicBezTo>
                  <a:pt x="17003" y="9346"/>
                  <a:pt x="16991" y="9352"/>
                  <a:pt x="16982" y="9362"/>
                </a:cubicBezTo>
                <a:cubicBezTo>
                  <a:pt x="16982" y="9355"/>
                  <a:pt x="16982" y="9348"/>
                  <a:pt x="16982" y="9341"/>
                </a:cubicBezTo>
                <a:cubicBezTo>
                  <a:pt x="16975" y="9289"/>
                  <a:pt x="16949" y="9243"/>
                  <a:pt x="16911" y="9215"/>
                </a:cubicBezTo>
                <a:cubicBezTo>
                  <a:pt x="16890" y="9199"/>
                  <a:pt x="16862" y="9205"/>
                  <a:pt x="16848" y="9229"/>
                </a:cubicBezTo>
                <a:cubicBezTo>
                  <a:pt x="16840" y="9243"/>
                  <a:pt x="16838" y="9261"/>
                  <a:pt x="16843" y="9276"/>
                </a:cubicBezTo>
                <a:cubicBezTo>
                  <a:pt x="16871" y="9366"/>
                  <a:pt x="16826" y="9433"/>
                  <a:pt x="16751" y="9536"/>
                </a:cubicBezTo>
                <a:cubicBezTo>
                  <a:pt x="16732" y="9561"/>
                  <a:pt x="16713" y="9586"/>
                  <a:pt x="16696" y="9613"/>
                </a:cubicBezTo>
                <a:lnTo>
                  <a:pt x="16768" y="9353"/>
                </a:lnTo>
                <a:cubicBezTo>
                  <a:pt x="16863" y="9009"/>
                  <a:pt x="16981" y="8584"/>
                  <a:pt x="17012" y="8511"/>
                </a:cubicBezTo>
                <a:cubicBezTo>
                  <a:pt x="17022" y="8502"/>
                  <a:pt x="17028" y="8487"/>
                  <a:pt x="17028" y="8472"/>
                </a:cubicBezTo>
                <a:cubicBezTo>
                  <a:pt x="17038" y="8422"/>
                  <a:pt x="17152" y="8152"/>
                  <a:pt x="17273" y="7868"/>
                </a:cubicBezTo>
                <a:cubicBezTo>
                  <a:pt x="17520" y="7286"/>
                  <a:pt x="17894" y="6406"/>
                  <a:pt x="18027" y="5900"/>
                </a:cubicBezTo>
                <a:cubicBezTo>
                  <a:pt x="18029" y="5892"/>
                  <a:pt x="18029" y="5884"/>
                  <a:pt x="18027" y="5877"/>
                </a:cubicBezTo>
                <a:cubicBezTo>
                  <a:pt x="18017" y="5807"/>
                  <a:pt x="17987" y="5788"/>
                  <a:pt x="17964" y="5785"/>
                </a:cubicBezTo>
                <a:cubicBezTo>
                  <a:pt x="17874" y="5772"/>
                  <a:pt x="17781" y="5973"/>
                  <a:pt x="17462" y="6778"/>
                </a:cubicBezTo>
                <a:cubicBezTo>
                  <a:pt x="17298" y="7194"/>
                  <a:pt x="17128" y="7625"/>
                  <a:pt x="17005" y="7838"/>
                </a:cubicBezTo>
                <a:cubicBezTo>
                  <a:pt x="17002" y="7843"/>
                  <a:pt x="17000" y="7849"/>
                  <a:pt x="16999" y="7854"/>
                </a:cubicBezTo>
                <a:cubicBezTo>
                  <a:pt x="16866" y="8170"/>
                  <a:pt x="16713" y="8474"/>
                  <a:pt x="16542" y="8764"/>
                </a:cubicBezTo>
                <a:cubicBezTo>
                  <a:pt x="17089" y="7539"/>
                  <a:pt x="17451" y="5726"/>
                  <a:pt x="17524" y="3814"/>
                </a:cubicBezTo>
                <a:cubicBezTo>
                  <a:pt x="17525" y="3787"/>
                  <a:pt x="17508" y="3764"/>
                  <a:pt x="17486" y="3759"/>
                </a:cubicBezTo>
                <a:cubicBezTo>
                  <a:pt x="17463" y="3755"/>
                  <a:pt x="17441" y="3771"/>
                  <a:pt x="17435" y="3796"/>
                </a:cubicBezTo>
                <a:cubicBezTo>
                  <a:pt x="17281" y="4379"/>
                  <a:pt x="17197" y="5028"/>
                  <a:pt x="17109" y="5717"/>
                </a:cubicBezTo>
                <a:cubicBezTo>
                  <a:pt x="16950" y="6947"/>
                  <a:pt x="16785" y="8217"/>
                  <a:pt x="16192" y="9061"/>
                </a:cubicBezTo>
                <a:cubicBezTo>
                  <a:pt x="16533" y="7380"/>
                  <a:pt x="16643" y="5713"/>
                  <a:pt x="16751" y="3723"/>
                </a:cubicBezTo>
                <a:cubicBezTo>
                  <a:pt x="16751" y="3717"/>
                  <a:pt x="16751" y="3711"/>
                  <a:pt x="16751" y="3705"/>
                </a:cubicBezTo>
                <a:cubicBezTo>
                  <a:pt x="16745" y="3683"/>
                  <a:pt x="16727" y="3616"/>
                  <a:pt x="16678" y="3622"/>
                </a:cubicBezTo>
                <a:cubicBezTo>
                  <a:pt x="16601" y="3630"/>
                  <a:pt x="16578" y="3750"/>
                  <a:pt x="16464" y="5223"/>
                </a:cubicBezTo>
                <a:cubicBezTo>
                  <a:pt x="16385" y="6256"/>
                  <a:pt x="16234" y="8180"/>
                  <a:pt x="16068" y="8221"/>
                </a:cubicBezTo>
                <a:cubicBezTo>
                  <a:pt x="16057" y="8221"/>
                  <a:pt x="15958" y="8172"/>
                  <a:pt x="15809" y="7197"/>
                </a:cubicBezTo>
                <a:cubicBezTo>
                  <a:pt x="15807" y="7182"/>
                  <a:pt x="15799" y="7169"/>
                  <a:pt x="15787" y="7162"/>
                </a:cubicBezTo>
                <a:cubicBezTo>
                  <a:pt x="15719" y="7116"/>
                  <a:pt x="15737" y="6907"/>
                  <a:pt x="15753" y="6706"/>
                </a:cubicBezTo>
                <a:cubicBezTo>
                  <a:pt x="15778" y="6390"/>
                  <a:pt x="15807" y="6033"/>
                  <a:pt x="15577" y="5911"/>
                </a:cubicBezTo>
                <a:cubicBezTo>
                  <a:pt x="15564" y="5904"/>
                  <a:pt x="15549" y="5904"/>
                  <a:pt x="15537" y="5911"/>
                </a:cubicBezTo>
                <a:cubicBezTo>
                  <a:pt x="15484" y="5945"/>
                  <a:pt x="15459" y="5945"/>
                  <a:pt x="15453" y="5940"/>
                </a:cubicBezTo>
                <a:cubicBezTo>
                  <a:pt x="15425" y="5918"/>
                  <a:pt x="15441" y="5754"/>
                  <a:pt x="15453" y="5656"/>
                </a:cubicBezTo>
                <a:cubicBezTo>
                  <a:pt x="15472" y="5546"/>
                  <a:pt x="15473" y="5432"/>
                  <a:pt x="15458" y="5321"/>
                </a:cubicBezTo>
                <a:cubicBezTo>
                  <a:pt x="15452" y="5297"/>
                  <a:pt x="15432" y="5281"/>
                  <a:pt x="15411" y="5283"/>
                </a:cubicBezTo>
                <a:cubicBezTo>
                  <a:pt x="15284" y="5293"/>
                  <a:pt x="15272" y="5238"/>
                  <a:pt x="15256" y="5077"/>
                </a:cubicBezTo>
                <a:cubicBezTo>
                  <a:pt x="15254" y="5058"/>
                  <a:pt x="15243" y="5042"/>
                  <a:pt x="15228" y="5035"/>
                </a:cubicBezTo>
                <a:cubicBezTo>
                  <a:pt x="15213" y="5027"/>
                  <a:pt x="15196" y="5030"/>
                  <a:pt x="15183" y="5042"/>
                </a:cubicBezTo>
                <a:cubicBezTo>
                  <a:pt x="14799" y="5383"/>
                  <a:pt x="14740" y="5806"/>
                  <a:pt x="15020" y="6230"/>
                </a:cubicBezTo>
                <a:cubicBezTo>
                  <a:pt x="15026" y="6240"/>
                  <a:pt x="15035" y="6247"/>
                  <a:pt x="15045" y="6250"/>
                </a:cubicBezTo>
                <a:cubicBezTo>
                  <a:pt x="15064" y="6256"/>
                  <a:pt x="15083" y="6257"/>
                  <a:pt x="15103" y="6254"/>
                </a:cubicBezTo>
                <a:cubicBezTo>
                  <a:pt x="15081" y="6501"/>
                  <a:pt x="15029" y="6744"/>
                  <a:pt x="14948" y="6974"/>
                </a:cubicBezTo>
                <a:cubicBezTo>
                  <a:pt x="14803" y="6780"/>
                  <a:pt x="14822" y="6524"/>
                  <a:pt x="14842" y="6253"/>
                </a:cubicBezTo>
                <a:cubicBezTo>
                  <a:pt x="14857" y="6054"/>
                  <a:pt x="14872" y="5849"/>
                  <a:pt x="14812" y="5675"/>
                </a:cubicBezTo>
                <a:cubicBezTo>
                  <a:pt x="14822" y="5666"/>
                  <a:pt x="14830" y="5655"/>
                  <a:pt x="14836" y="5642"/>
                </a:cubicBezTo>
                <a:cubicBezTo>
                  <a:pt x="14866" y="5581"/>
                  <a:pt x="14845" y="5505"/>
                  <a:pt x="14823" y="5424"/>
                </a:cubicBezTo>
                <a:cubicBezTo>
                  <a:pt x="14814" y="5395"/>
                  <a:pt x="14807" y="5366"/>
                  <a:pt x="14803" y="5336"/>
                </a:cubicBezTo>
                <a:lnTo>
                  <a:pt x="14803" y="5302"/>
                </a:lnTo>
                <a:cubicBezTo>
                  <a:pt x="14803" y="5274"/>
                  <a:pt x="14785" y="5250"/>
                  <a:pt x="14761" y="5248"/>
                </a:cubicBezTo>
                <a:lnTo>
                  <a:pt x="14732" y="5248"/>
                </a:lnTo>
                <a:cubicBezTo>
                  <a:pt x="14611" y="5238"/>
                  <a:pt x="14578" y="5324"/>
                  <a:pt x="14571" y="5352"/>
                </a:cubicBezTo>
                <a:cubicBezTo>
                  <a:pt x="14546" y="5448"/>
                  <a:pt x="14607" y="5570"/>
                  <a:pt x="14659" y="5637"/>
                </a:cubicBezTo>
                <a:cubicBezTo>
                  <a:pt x="14659" y="5726"/>
                  <a:pt x="14659" y="5807"/>
                  <a:pt x="14659" y="5885"/>
                </a:cubicBezTo>
                <a:cubicBezTo>
                  <a:pt x="14666" y="5995"/>
                  <a:pt x="14664" y="6106"/>
                  <a:pt x="14654" y="6216"/>
                </a:cubicBezTo>
                <a:cubicBezTo>
                  <a:pt x="14602" y="6340"/>
                  <a:pt x="14577" y="6476"/>
                  <a:pt x="14578" y="6613"/>
                </a:cubicBezTo>
                <a:cubicBezTo>
                  <a:pt x="14572" y="6777"/>
                  <a:pt x="14569" y="6860"/>
                  <a:pt x="14416" y="6901"/>
                </a:cubicBezTo>
                <a:cubicBezTo>
                  <a:pt x="14403" y="6905"/>
                  <a:pt x="14393" y="6914"/>
                  <a:pt x="14386" y="6927"/>
                </a:cubicBezTo>
                <a:cubicBezTo>
                  <a:pt x="14251" y="7211"/>
                  <a:pt x="14256" y="7483"/>
                  <a:pt x="14260" y="7745"/>
                </a:cubicBezTo>
                <a:cubicBezTo>
                  <a:pt x="14265" y="7995"/>
                  <a:pt x="14269" y="8233"/>
                  <a:pt x="14152" y="8465"/>
                </a:cubicBezTo>
                <a:cubicBezTo>
                  <a:pt x="13733" y="7393"/>
                  <a:pt x="13377" y="4842"/>
                  <a:pt x="13236" y="3350"/>
                </a:cubicBezTo>
                <a:cubicBezTo>
                  <a:pt x="13234" y="3326"/>
                  <a:pt x="13218" y="3307"/>
                  <a:pt x="13198" y="3303"/>
                </a:cubicBezTo>
                <a:cubicBezTo>
                  <a:pt x="13171" y="3298"/>
                  <a:pt x="13143" y="3308"/>
                  <a:pt x="13124" y="3331"/>
                </a:cubicBezTo>
                <a:cubicBezTo>
                  <a:pt x="13009" y="3463"/>
                  <a:pt x="13096" y="4112"/>
                  <a:pt x="13301" y="5462"/>
                </a:cubicBezTo>
                <a:cubicBezTo>
                  <a:pt x="13416" y="6219"/>
                  <a:pt x="13534" y="6999"/>
                  <a:pt x="13531" y="7368"/>
                </a:cubicBezTo>
                <a:cubicBezTo>
                  <a:pt x="13332" y="7246"/>
                  <a:pt x="13296" y="7051"/>
                  <a:pt x="13263" y="6877"/>
                </a:cubicBezTo>
                <a:cubicBezTo>
                  <a:pt x="13242" y="6763"/>
                  <a:pt x="13222" y="6655"/>
                  <a:pt x="13154" y="6595"/>
                </a:cubicBezTo>
                <a:lnTo>
                  <a:pt x="12948" y="6208"/>
                </a:lnTo>
                <a:cubicBezTo>
                  <a:pt x="12752" y="5638"/>
                  <a:pt x="12696" y="5190"/>
                  <a:pt x="12636" y="4715"/>
                </a:cubicBezTo>
                <a:cubicBezTo>
                  <a:pt x="12604" y="4459"/>
                  <a:pt x="12570" y="4193"/>
                  <a:pt x="12513" y="3897"/>
                </a:cubicBezTo>
                <a:cubicBezTo>
                  <a:pt x="12510" y="3879"/>
                  <a:pt x="12500" y="3865"/>
                  <a:pt x="12485" y="3859"/>
                </a:cubicBezTo>
                <a:cubicBezTo>
                  <a:pt x="12471" y="3852"/>
                  <a:pt x="12455" y="3855"/>
                  <a:pt x="12442" y="3865"/>
                </a:cubicBezTo>
                <a:cubicBezTo>
                  <a:pt x="12283" y="4003"/>
                  <a:pt x="12377" y="4456"/>
                  <a:pt x="12476" y="4936"/>
                </a:cubicBezTo>
                <a:cubicBezTo>
                  <a:pt x="12504" y="5074"/>
                  <a:pt x="12533" y="5208"/>
                  <a:pt x="12550" y="5322"/>
                </a:cubicBezTo>
                <a:cubicBezTo>
                  <a:pt x="12477" y="5155"/>
                  <a:pt x="12405" y="4944"/>
                  <a:pt x="12330" y="4726"/>
                </a:cubicBezTo>
                <a:cubicBezTo>
                  <a:pt x="12186" y="4307"/>
                  <a:pt x="12037" y="3873"/>
                  <a:pt x="11862" y="3677"/>
                </a:cubicBezTo>
                <a:cubicBezTo>
                  <a:pt x="11847" y="3659"/>
                  <a:pt x="11823" y="3656"/>
                  <a:pt x="11805" y="3670"/>
                </a:cubicBezTo>
                <a:cubicBezTo>
                  <a:pt x="11787" y="3683"/>
                  <a:pt x="11779" y="3708"/>
                  <a:pt x="11786" y="3731"/>
                </a:cubicBezTo>
                <a:cubicBezTo>
                  <a:pt x="12262" y="5391"/>
                  <a:pt x="12946" y="6997"/>
                  <a:pt x="13609" y="8551"/>
                </a:cubicBezTo>
                <a:cubicBezTo>
                  <a:pt x="13805" y="9015"/>
                  <a:pt x="14008" y="9487"/>
                  <a:pt x="14198" y="9951"/>
                </a:cubicBezTo>
                <a:cubicBezTo>
                  <a:pt x="13891" y="9627"/>
                  <a:pt x="13521" y="8891"/>
                  <a:pt x="13240" y="8335"/>
                </a:cubicBezTo>
                <a:cubicBezTo>
                  <a:pt x="12904" y="7666"/>
                  <a:pt x="12816" y="7513"/>
                  <a:pt x="12731" y="7540"/>
                </a:cubicBezTo>
                <a:cubicBezTo>
                  <a:pt x="12677" y="7555"/>
                  <a:pt x="12673" y="7633"/>
                  <a:pt x="12673" y="7659"/>
                </a:cubicBezTo>
                <a:cubicBezTo>
                  <a:pt x="12673" y="7667"/>
                  <a:pt x="12675" y="7674"/>
                  <a:pt x="12677" y="7681"/>
                </a:cubicBezTo>
                <a:cubicBezTo>
                  <a:pt x="12813" y="8038"/>
                  <a:pt x="12969" y="8385"/>
                  <a:pt x="13144" y="8719"/>
                </a:cubicBezTo>
                <a:cubicBezTo>
                  <a:pt x="13228" y="8889"/>
                  <a:pt x="13308" y="9051"/>
                  <a:pt x="13381" y="9208"/>
                </a:cubicBezTo>
                <a:cubicBezTo>
                  <a:pt x="13010" y="8943"/>
                  <a:pt x="12711" y="8418"/>
                  <a:pt x="12420" y="7911"/>
                </a:cubicBezTo>
                <a:cubicBezTo>
                  <a:pt x="12289" y="7673"/>
                  <a:pt x="12148" y="7442"/>
                  <a:pt x="11997" y="7221"/>
                </a:cubicBezTo>
                <a:cubicBezTo>
                  <a:pt x="11988" y="7207"/>
                  <a:pt x="11974" y="7200"/>
                  <a:pt x="11959" y="7201"/>
                </a:cubicBezTo>
                <a:cubicBezTo>
                  <a:pt x="11945" y="7202"/>
                  <a:pt x="11932" y="7210"/>
                  <a:pt x="11924" y="7224"/>
                </a:cubicBezTo>
                <a:cubicBezTo>
                  <a:pt x="11859" y="7333"/>
                  <a:pt x="12201" y="8015"/>
                  <a:pt x="12364" y="8325"/>
                </a:cubicBezTo>
                <a:cubicBezTo>
                  <a:pt x="12244" y="8217"/>
                  <a:pt x="12030" y="7971"/>
                  <a:pt x="11688" y="7476"/>
                </a:cubicBezTo>
                <a:cubicBezTo>
                  <a:pt x="11324" y="6946"/>
                  <a:pt x="11031" y="6446"/>
                  <a:pt x="11011" y="6350"/>
                </a:cubicBezTo>
                <a:cubicBezTo>
                  <a:pt x="11007" y="6328"/>
                  <a:pt x="10992" y="6312"/>
                  <a:pt x="10973" y="6309"/>
                </a:cubicBezTo>
                <a:cubicBezTo>
                  <a:pt x="10954" y="6307"/>
                  <a:pt x="10936" y="6317"/>
                  <a:pt x="10927" y="6336"/>
                </a:cubicBezTo>
                <a:cubicBezTo>
                  <a:pt x="10749" y="6723"/>
                  <a:pt x="11329" y="7418"/>
                  <a:pt x="11892" y="8090"/>
                </a:cubicBezTo>
                <a:cubicBezTo>
                  <a:pt x="12269" y="8541"/>
                  <a:pt x="12659" y="9007"/>
                  <a:pt x="12625" y="9186"/>
                </a:cubicBezTo>
                <a:cubicBezTo>
                  <a:pt x="12621" y="9208"/>
                  <a:pt x="12608" y="9226"/>
                  <a:pt x="12590" y="9235"/>
                </a:cubicBezTo>
                <a:cubicBezTo>
                  <a:pt x="12316" y="9096"/>
                  <a:pt x="11776" y="8525"/>
                  <a:pt x="11298" y="8019"/>
                </a:cubicBezTo>
                <a:cubicBezTo>
                  <a:pt x="10935" y="7635"/>
                  <a:pt x="10593" y="7273"/>
                  <a:pt x="10378" y="7109"/>
                </a:cubicBezTo>
                <a:cubicBezTo>
                  <a:pt x="10360" y="7094"/>
                  <a:pt x="10336" y="7096"/>
                  <a:pt x="10320" y="7113"/>
                </a:cubicBezTo>
                <a:cubicBezTo>
                  <a:pt x="10305" y="7128"/>
                  <a:pt x="10300" y="7154"/>
                  <a:pt x="10309" y="7175"/>
                </a:cubicBezTo>
                <a:cubicBezTo>
                  <a:pt x="10465" y="7558"/>
                  <a:pt x="10979" y="8014"/>
                  <a:pt x="11475" y="8454"/>
                </a:cubicBezTo>
                <a:cubicBezTo>
                  <a:pt x="11877" y="8810"/>
                  <a:pt x="12253" y="9145"/>
                  <a:pt x="12391" y="9398"/>
                </a:cubicBezTo>
                <a:cubicBezTo>
                  <a:pt x="12448" y="9506"/>
                  <a:pt x="12386" y="9875"/>
                  <a:pt x="12307" y="10343"/>
                </a:cubicBezTo>
                <a:cubicBezTo>
                  <a:pt x="12293" y="10421"/>
                  <a:pt x="12279" y="10503"/>
                  <a:pt x="12265" y="10589"/>
                </a:cubicBezTo>
                <a:cubicBezTo>
                  <a:pt x="12248" y="10623"/>
                  <a:pt x="12250" y="10696"/>
                  <a:pt x="12259" y="10901"/>
                </a:cubicBezTo>
                <a:cubicBezTo>
                  <a:pt x="12266" y="11057"/>
                  <a:pt x="12279" y="11375"/>
                  <a:pt x="12246" y="11442"/>
                </a:cubicBezTo>
                <a:cubicBezTo>
                  <a:pt x="12016" y="11515"/>
                  <a:pt x="11240" y="11181"/>
                  <a:pt x="11045" y="11189"/>
                </a:cubicBezTo>
                <a:cubicBezTo>
                  <a:pt x="10850" y="11153"/>
                  <a:pt x="10845" y="10568"/>
                  <a:pt x="10845" y="10376"/>
                </a:cubicBezTo>
                <a:cubicBezTo>
                  <a:pt x="10845" y="10357"/>
                  <a:pt x="10836" y="10340"/>
                  <a:pt x="10822" y="10331"/>
                </a:cubicBezTo>
                <a:cubicBezTo>
                  <a:pt x="10808" y="10321"/>
                  <a:pt x="10790" y="10321"/>
                  <a:pt x="10776" y="10331"/>
                </a:cubicBezTo>
                <a:cubicBezTo>
                  <a:pt x="10617" y="10439"/>
                  <a:pt x="10616" y="10627"/>
                  <a:pt x="10647" y="10794"/>
                </a:cubicBezTo>
                <a:cubicBezTo>
                  <a:pt x="10464" y="10652"/>
                  <a:pt x="10267" y="10535"/>
                  <a:pt x="10060" y="10445"/>
                </a:cubicBezTo>
                <a:lnTo>
                  <a:pt x="10007" y="10479"/>
                </a:lnTo>
                <a:cubicBezTo>
                  <a:pt x="10035" y="10598"/>
                  <a:pt x="10484" y="10841"/>
                  <a:pt x="10696" y="10951"/>
                </a:cubicBezTo>
                <a:cubicBezTo>
                  <a:pt x="10693" y="10962"/>
                  <a:pt x="10693" y="10975"/>
                  <a:pt x="10696" y="10986"/>
                </a:cubicBezTo>
                <a:lnTo>
                  <a:pt x="10280" y="10804"/>
                </a:lnTo>
                <a:cubicBezTo>
                  <a:pt x="10305" y="10894"/>
                  <a:pt x="10478" y="10941"/>
                  <a:pt x="10489" y="11014"/>
                </a:cubicBezTo>
                <a:cubicBezTo>
                  <a:pt x="10147" y="10932"/>
                  <a:pt x="10259" y="10948"/>
                  <a:pt x="10232" y="10912"/>
                </a:cubicBezTo>
                <a:cubicBezTo>
                  <a:pt x="10218" y="10714"/>
                  <a:pt x="10041" y="10929"/>
                  <a:pt x="10031" y="10921"/>
                </a:cubicBezTo>
                <a:cubicBezTo>
                  <a:pt x="9904" y="10823"/>
                  <a:pt x="9764" y="10890"/>
                  <a:pt x="9710" y="10876"/>
                </a:cubicBezTo>
                <a:cubicBezTo>
                  <a:pt x="9672" y="10865"/>
                  <a:pt x="9620" y="10984"/>
                  <a:pt x="9390" y="10876"/>
                </a:cubicBezTo>
                <a:cubicBezTo>
                  <a:pt x="9148" y="10819"/>
                  <a:pt x="9333" y="10686"/>
                  <a:pt x="9306" y="10643"/>
                </a:cubicBezTo>
                <a:lnTo>
                  <a:pt x="9301" y="10635"/>
                </a:lnTo>
                <a:cubicBezTo>
                  <a:pt x="9353" y="10576"/>
                  <a:pt x="9378" y="10491"/>
                  <a:pt x="9367" y="10408"/>
                </a:cubicBezTo>
                <a:cubicBezTo>
                  <a:pt x="9348" y="10300"/>
                  <a:pt x="9259" y="10205"/>
                  <a:pt x="9122" y="10143"/>
                </a:cubicBezTo>
                <a:cubicBezTo>
                  <a:pt x="9115" y="10135"/>
                  <a:pt x="9107" y="10128"/>
                  <a:pt x="9101" y="10119"/>
                </a:cubicBezTo>
                <a:cubicBezTo>
                  <a:pt x="9150" y="10131"/>
                  <a:pt x="9198" y="10154"/>
                  <a:pt x="9241" y="10186"/>
                </a:cubicBezTo>
                <a:cubicBezTo>
                  <a:pt x="9332" y="10246"/>
                  <a:pt x="9395" y="10350"/>
                  <a:pt x="9413" y="10469"/>
                </a:cubicBezTo>
                <a:cubicBezTo>
                  <a:pt x="9415" y="10486"/>
                  <a:pt x="9423" y="10500"/>
                  <a:pt x="9436" y="10508"/>
                </a:cubicBezTo>
                <a:cubicBezTo>
                  <a:pt x="9448" y="10516"/>
                  <a:pt x="9464" y="10516"/>
                  <a:pt x="9477" y="10508"/>
                </a:cubicBezTo>
                <a:cubicBezTo>
                  <a:pt x="9520" y="10491"/>
                  <a:pt x="9567" y="10497"/>
                  <a:pt x="9606" y="10525"/>
                </a:cubicBezTo>
                <a:cubicBezTo>
                  <a:pt x="9690" y="10575"/>
                  <a:pt x="9753" y="10663"/>
                  <a:pt x="9779" y="10767"/>
                </a:cubicBezTo>
                <a:cubicBezTo>
                  <a:pt x="9783" y="10794"/>
                  <a:pt x="9805" y="10812"/>
                  <a:pt x="9828" y="10808"/>
                </a:cubicBezTo>
                <a:cubicBezTo>
                  <a:pt x="9851" y="10806"/>
                  <a:pt x="9869" y="10783"/>
                  <a:pt x="9869" y="10757"/>
                </a:cubicBezTo>
                <a:cubicBezTo>
                  <a:pt x="9869" y="8073"/>
                  <a:pt x="9984" y="3963"/>
                  <a:pt x="10209" y="1635"/>
                </a:cubicBezTo>
                <a:cubicBezTo>
                  <a:pt x="10211" y="1626"/>
                  <a:pt x="10211" y="1617"/>
                  <a:pt x="10209" y="1609"/>
                </a:cubicBezTo>
                <a:cubicBezTo>
                  <a:pt x="10200" y="1581"/>
                  <a:pt x="10177" y="1564"/>
                  <a:pt x="10151" y="1565"/>
                </a:cubicBezTo>
                <a:cubicBezTo>
                  <a:pt x="10063" y="1578"/>
                  <a:pt x="9998" y="1946"/>
                  <a:pt x="9604" y="5298"/>
                </a:cubicBezTo>
                <a:cubicBezTo>
                  <a:pt x="9489" y="6278"/>
                  <a:pt x="9378" y="7214"/>
                  <a:pt x="9305" y="7715"/>
                </a:cubicBezTo>
                <a:cubicBezTo>
                  <a:pt x="9207" y="6696"/>
                  <a:pt x="9329" y="5450"/>
                  <a:pt x="9448" y="4242"/>
                </a:cubicBezTo>
                <a:cubicBezTo>
                  <a:pt x="9589" y="2820"/>
                  <a:pt x="9733" y="1349"/>
                  <a:pt x="9520" y="235"/>
                </a:cubicBezTo>
                <a:cubicBezTo>
                  <a:pt x="9514" y="207"/>
                  <a:pt x="9489" y="190"/>
                  <a:pt x="9465" y="196"/>
                </a:cubicBezTo>
                <a:cubicBezTo>
                  <a:pt x="9442" y="203"/>
                  <a:pt x="9427" y="228"/>
                  <a:pt x="9431" y="255"/>
                </a:cubicBezTo>
                <a:cubicBezTo>
                  <a:pt x="9488" y="646"/>
                  <a:pt x="9368" y="1834"/>
                  <a:pt x="9254" y="2984"/>
                </a:cubicBezTo>
                <a:cubicBezTo>
                  <a:pt x="9162" y="3906"/>
                  <a:pt x="9075" y="4777"/>
                  <a:pt x="9082" y="5220"/>
                </a:cubicBezTo>
                <a:cubicBezTo>
                  <a:pt x="9082" y="5242"/>
                  <a:pt x="9094" y="5261"/>
                  <a:pt x="9113" y="5269"/>
                </a:cubicBezTo>
                <a:cubicBezTo>
                  <a:pt x="9119" y="5270"/>
                  <a:pt x="9125" y="5270"/>
                  <a:pt x="9131" y="5269"/>
                </a:cubicBezTo>
                <a:cubicBezTo>
                  <a:pt x="9121" y="5328"/>
                  <a:pt x="9111" y="5383"/>
                  <a:pt x="9101" y="5435"/>
                </a:cubicBezTo>
                <a:cubicBezTo>
                  <a:pt x="8962" y="4707"/>
                  <a:pt x="9012" y="3852"/>
                  <a:pt x="9060" y="3020"/>
                </a:cubicBezTo>
                <a:cubicBezTo>
                  <a:pt x="9113" y="2099"/>
                  <a:pt x="9168" y="1147"/>
                  <a:pt x="8972" y="355"/>
                </a:cubicBezTo>
                <a:cubicBezTo>
                  <a:pt x="8966" y="331"/>
                  <a:pt x="8946" y="315"/>
                  <a:pt x="8925" y="317"/>
                </a:cubicBezTo>
                <a:cubicBezTo>
                  <a:pt x="8903" y="319"/>
                  <a:pt x="8885" y="339"/>
                  <a:pt x="8883" y="364"/>
                </a:cubicBezTo>
                <a:cubicBezTo>
                  <a:pt x="8833" y="923"/>
                  <a:pt x="8830" y="1536"/>
                  <a:pt x="8829" y="2130"/>
                </a:cubicBezTo>
                <a:cubicBezTo>
                  <a:pt x="8829" y="2496"/>
                  <a:pt x="8829" y="2872"/>
                  <a:pt x="8813" y="3236"/>
                </a:cubicBezTo>
                <a:cubicBezTo>
                  <a:pt x="8792" y="2773"/>
                  <a:pt x="8791" y="2200"/>
                  <a:pt x="8790" y="1641"/>
                </a:cubicBezTo>
                <a:cubicBezTo>
                  <a:pt x="8790" y="1033"/>
                  <a:pt x="8790" y="458"/>
                  <a:pt x="8762" y="47"/>
                </a:cubicBezTo>
                <a:cubicBezTo>
                  <a:pt x="8759" y="18"/>
                  <a:pt x="8737" y="-3"/>
                  <a:pt x="8712" y="0"/>
                </a:cubicBezTo>
                <a:cubicBezTo>
                  <a:pt x="8693" y="2"/>
                  <a:pt x="8678" y="18"/>
                  <a:pt x="8673" y="39"/>
                </a:cubicBezTo>
                <a:cubicBezTo>
                  <a:pt x="8446" y="1149"/>
                  <a:pt x="8364" y="2544"/>
                  <a:pt x="8435" y="3889"/>
                </a:cubicBezTo>
                <a:cubicBezTo>
                  <a:pt x="8392" y="3177"/>
                  <a:pt x="8313" y="2469"/>
                  <a:pt x="8196" y="1769"/>
                </a:cubicBezTo>
                <a:cubicBezTo>
                  <a:pt x="8191" y="1743"/>
                  <a:pt x="8171" y="1725"/>
                  <a:pt x="8148" y="1728"/>
                </a:cubicBezTo>
                <a:cubicBezTo>
                  <a:pt x="8125" y="1730"/>
                  <a:pt x="8107" y="1751"/>
                  <a:pt x="8106" y="1777"/>
                </a:cubicBezTo>
                <a:cubicBezTo>
                  <a:pt x="8013" y="3688"/>
                  <a:pt x="8106" y="4407"/>
                  <a:pt x="8214" y="5238"/>
                </a:cubicBezTo>
                <a:cubicBezTo>
                  <a:pt x="8237" y="5411"/>
                  <a:pt x="8260" y="5587"/>
                  <a:pt x="8282" y="5781"/>
                </a:cubicBezTo>
                <a:cubicBezTo>
                  <a:pt x="8269" y="5767"/>
                  <a:pt x="8251" y="5762"/>
                  <a:pt x="8234" y="5770"/>
                </a:cubicBezTo>
                <a:cubicBezTo>
                  <a:pt x="8216" y="5777"/>
                  <a:pt x="8204" y="5798"/>
                  <a:pt x="8205" y="5821"/>
                </a:cubicBezTo>
                <a:lnTo>
                  <a:pt x="8239" y="6793"/>
                </a:lnTo>
                <a:cubicBezTo>
                  <a:pt x="8239" y="6810"/>
                  <a:pt x="8412" y="8397"/>
                  <a:pt x="8567" y="9435"/>
                </a:cubicBezTo>
                <a:cubicBezTo>
                  <a:pt x="8222" y="8886"/>
                  <a:pt x="7931" y="8408"/>
                  <a:pt x="7677" y="7922"/>
                </a:cubicBezTo>
                <a:cubicBezTo>
                  <a:pt x="6902" y="5324"/>
                  <a:pt x="6183" y="3412"/>
                  <a:pt x="5969" y="3375"/>
                </a:cubicBezTo>
                <a:cubicBezTo>
                  <a:pt x="5944" y="3370"/>
                  <a:pt x="5920" y="3382"/>
                  <a:pt x="5906" y="3406"/>
                </a:cubicBezTo>
                <a:cubicBezTo>
                  <a:pt x="5797" y="3579"/>
                  <a:pt x="6237" y="5058"/>
                  <a:pt x="7056" y="7097"/>
                </a:cubicBezTo>
                <a:cubicBezTo>
                  <a:pt x="6245" y="5471"/>
                  <a:pt x="5549" y="4042"/>
                  <a:pt x="5166" y="2200"/>
                </a:cubicBezTo>
                <a:cubicBezTo>
                  <a:pt x="5161" y="2175"/>
                  <a:pt x="5141" y="2158"/>
                  <a:pt x="5119" y="2159"/>
                </a:cubicBezTo>
                <a:cubicBezTo>
                  <a:pt x="5067" y="2163"/>
                  <a:pt x="5021" y="2199"/>
                  <a:pt x="5000" y="2253"/>
                </a:cubicBezTo>
                <a:cubicBezTo>
                  <a:pt x="4845" y="2608"/>
                  <a:pt x="5421" y="4111"/>
                  <a:pt x="5931" y="5310"/>
                </a:cubicBezTo>
                <a:cubicBezTo>
                  <a:pt x="6452" y="6535"/>
                  <a:pt x="7141" y="7989"/>
                  <a:pt x="7669" y="8981"/>
                </a:cubicBezTo>
                <a:cubicBezTo>
                  <a:pt x="6111" y="7406"/>
                  <a:pt x="4411" y="4981"/>
                  <a:pt x="2858" y="2108"/>
                </a:cubicBezTo>
                <a:cubicBezTo>
                  <a:pt x="2845" y="2084"/>
                  <a:pt x="2817" y="2076"/>
                  <a:pt x="2795" y="2091"/>
                </a:cubicBezTo>
                <a:cubicBezTo>
                  <a:pt x="2778" y="2104"/>
                  <a:pt x="2770" y="2128"/>
                  <a:pt x="2775" y="2151"/>
                </a:cubicBezTo>
                <a:cubicBezTo>
                  <a:pt x="3298" y="4191"/>
                  <a:pt x="4815" y="6002"/>
                  <a:pt x="6282" y="7754"/>
                </a:cubicBezTo>
                <a:cubicBezTo>
                  <a:pt x="6554" y="8078"/>
                  <a:pt x="6815" y="8390"/>
                  <a:pt x="7065" y="8698"/>
                </a:cubicBezTo>
                <a:cubicBezTo>
                  <a:pt x="4890" y="6935"/>
                  <a:pt x="3245" y="4210"/>
                  <a:pt x="1652" y="1571"/>
                </a:cubicBezTo>
                <a:lnTo>
                  <a:pt x="1360" y="1085"/>
                </a:lnTo>
                <a:cubicBezTo>
                  <a:pt x="1347" y="1064"/>
                  <a:pt x="1322" y="1057"/>
                  <a:pt x="1302" y="1069"/>
                </a:cubicBezTo>
                <a:close/>
              </a:path>
            </a:pathLst>
          </a:custGeom>
          <a:solidFill>
            <a:srgbClr val="313E35">
              <a:alpha val="82000"/>
            </a:srgbClr>
          </a:solidFill>
          <a:ln w="12700">
            <a:miter lim="400000"/>
          </a:ln>
        </p:spPr>
        <p:txBody>
          <a:bodyPr lIns="45718" tIns="45718" rIns="45718" bIns="45718" anchor="ctr"/>
          <a:lstStyle/>
          <a:p>
            <a:pPr>
              <a:defRPr>
                <a:solidFill>
                  <a:srgbClr val="FFFFFF"/>
                </a:solidFill>
                <a:latin typeface="Dante"/>
                <a:ea typeface="Dante"/>
                <a:cs typeface="Dante"/>
                <a:sym typeface="Dante"/>
              </a:defRPr>
            </a:pPr>
          </a:p>
        </p:txBody>
      </p:sp>
      <p:sp>
        <p:nvSpPr>
          <p:cNvPr id="87" name="Picture Placeholder 10"/>
          <p:cNvSpPr/>
          <p:nvPr>
            <p:ph type="pic" sz="half" idx="21"/>
          </p:nvPr>
        </p:nvSpPr>
        <p:spPr>
          <a:xfrm>
            <a:off x="658368" y="3063238"/>
            <a:ext cx="5321809" cy="3154683"/>
          </a:xfrm>
          <a:prstGeom prst="rect">
            <a:avLst/>
          </a:prstGeom>
        </p:spPr>
        <p:txBody>
          <a:bodyPr lIns="91439" tIns="45719" rIns="91439" bIns="45719">
            <a:noAutofit/>
          </a:bodyPr>
          <a:lstStyle/>
          <a:p>
            <a:pPr/>
          </a:p>
        </p:txBody>
      </p:sp>
      <p:sp>
        <p:nvSpPr>
          <p:cNvPr id="88" name="Picture Placeholder 10"/>
          <p:cNvSpPr/>
          <p:nvPr>
            <p:ph type="pic" sz="half" idx="22"/>
          </p:nvPr>
        </p:nvSpPr>
        <p:spPr>
          <a:xfrm>
            <a:off x="6217920" y="3063238"/>
            <a:ext cx="5321809" cy="3154683"/>
          </a:xfrm>
          <a:prstGeom prst="rect">
            <a:avLst/>
          </a:prstGeom>
        </p:spPr>
        <p:txBody>
          <a:bodyPr lIns="91439" tIns="45719" rIns="91439" bIns="45719">
            <a:noAutofit/>
          </a:bodyPr>
          <a:lstStyle/>
          <a:p>
            <a:pP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eam">
    <p:spTree>
      <p:nvGrpSpPr>
        <p:cNvPr id="1" name=""/>
        <p:cNvGrpSpPr/>
        <p:nvPr/>
      </p:nvGrpSpPr>
      <p:grpSpPr>
        <a:xfrm>
          <a:off x="0" y="0"/>
          <a:ext cx="0" cy="0"/>
          <a:chOff x="0" y="0"/>
          <a:chExt cx="0" cy="0"/>
        </a:xfrm>
      </p:grpSpPr>
      <p:sp>
        <p:nvSpPr>
          <p:cNvPr id="96" name="Title Text"/>
          <p:cNvSpPr txBox="1"/>
          <p:nvPr>
            <p:ph type="title"/>
          </p:nvPr>
        </p:nvSpPr>
        <p:spPr>
          <a:prstGeom prst="rect">
            <a:avLst/>
          </a:prstGeom>
        </p:spPr>
        <p:txBody>
          <a:bodyPr/>
          <a:lstStyle/>
          <a:p>
            <a:pPr/>
            <a:r>
              <a:t>Title Text</a:t>
            </a:r>
          </a:p>
        </p:txBody>
      </p:sp>
      <p:sp>
        <p:nvSpPr>
          <p:cNvPr id="97" name="Body Level One…"/>
          <p:cNvSpPr txBox="1"/>
          <p:nvPr>
            <p:ph type="body" idx="1"/>
          </p:nvPr>
        </p:nvSpPr>
        <p:spPr>
          <a:xfrm>
            <a:off x="838200" y="1479253"/>
            <a:ext cx="10515600" cy="4190326"/>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meline">
    <p:spTree>
      <p:nvGrpSpPr>
        <p:cNvPr id="1" name=""/>
        <p:cNvGrpSpPr/>
        <p:nvPr/>
      </p:nvGrpSpPr>
      <p:grpSpPr>
        <a:xfrm>
          <a:off x="0" y="0"/>
          <a:ext cx="0" cy="0"/>
          <a:chOff x="0" y="0"/>
          <a:chExt cx="0" cy="0"/>
        </a:xfrm>
      </p:grpSpPr>
      <p:sp>
        <p:nvSpPr>
          <p:cNvPr id="105" name="Title Text"/>
          <p:cNvSpPr txBox="1"/>
          <p:nvPr>
            <p:ph type="title"/>
          </p:nvPr>
        </p:nvSpPr>
        <p:spPr>
          <a:xfrm>
            <a:off x="838200" y="716213"/>
            <a:ext cx="10515600" cy="2212259"/>
          </a:xfrm>
          <a:prstGeom prst="rect">
            <a:avLst/>
          </a:prstGeom>
        </p:spPr>
        <p:txBody>
          <a:bodyPr anchor="t"/>
          <a:lstStyle/>
          <a:p>
            <a:pPr/>
            <a:r>
              <a:t>Title Text</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81B19"/>
        </a:solidFill>
      </p:bgPr>
    </p:bg>
    <p:spTree>
      <p:nvGrpSpPr>
        <p:cNvPr id="1" name=""/>
        <p:cNvGrpSpPr/>
        <p:nvPr/>
      </p:nvGrpSpPr>
      <p:grpSpPr>
        <a:xfrm>
          <a:off x="0" y="0"/>
          <a:ext cx="0" cy="0"/>
          <a:chOff x="0" y="0"/>
          <a:chExt cx="0" cy="0"/>
        </a:xfrm>
      </p:grpSpPr>
      <p:sp>
        <p:nvSpPr>
          <p:cNvPr id="2" name="Straight Connector 7"/>
          <p:cNvSpPr/>
          <p:nvPr/>
        </p:nvSpPr>
        <p:spPr>
          <a:xfrm>
            <a:off x="838200" y="1655522"/>
            <a:ext cx="10515601" cy="1"/>
          </a:xfrm>
          <a:prstGeom prst="line">
            <a:avLst/>
          </a:prstGeom>
          <a:ln w="19050">
            <a:solidFill>
              <a:schemeClr val="accent1">
                <a:alpha val="50000"/>
              </a:schemeClr>
            </a:solidFill>
            <a:miter/>
          </a:ln>
        </p:spPr>
        <p:txBody>
          <a:bodyPr lIns="45718" tIns="45718" rIns="45718" bIns="45718"/>
          <a:lstStyle/>
          <a:p>
            <a:pPr/>
          </a:p>
        </p:txBody>
      </p:sp>
      <p:sp>
        <p:nvSpPr>
          <p:cNvPr id="3" name="Title Text"/>
          <p:cNvSpPr txBox="1"/>
          <p:nvPr>
            <p:ph type="title"/>
          </p:nvPr>
        </p:nvSpPr>
        <p:spPr>
          <a:xfrm>
            <a:off x="838200" y="662427"/>
            <a:ext cx="10515600" cy="81974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a:r>
              <a:t>Title Text</a:t>
            </a:r>
          </a:p>
        </p:txBody>
      </p:sp>
      <p:sp>
        <p:nvSpPr>
          <p:cNvPr id="4" name="Body Level One…"/>
          <p:cNvSpPr txBox="1"/>
          <p:nvPr>
            <p:ph type="body" idx="1"/>
          </p:nvPr>
        </p:nvSpPr>
        <p:spPr>
          <a:xfrm>
            <a:off x="838200" y="1811756"/>
            <a:ext cx="10515600" cy="4190323"/>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1701933" y="6423343"/>
            <a:ext cx="231276" cy="231139"/>
          </a:xfrm>
          <a:prstGeom prst="rect">
            <a:avLst/>
          </a:prstGeom>
          <a:ln w="12700">
            <a:miter lim="400000"/>
          </a:ln>
        </p:spPr>
        <p:txBody>
          <a:bodyPr wrap="none" lIns="45718" tIns="45718" rIns="45718" bIns="45718" anchor="ctr">
            <a:spAutoFit/>
          </a:bodyPr>
          <a:lstStyle>
            <a:lvl1pPr algn="r">
              <a:defRPr b="1" sz="900">
                <a:solidFill>
                  <a:srgbClr val="E2D4CA">
                    <a:alpha val="75000"/>
                  </a:srgbClr>
                </a:solidFill>
                <a:latin typeface="Dante"/>
                <a:ea typeface="Dante"/>
                <a:cs typeface="Dante"/>
                <a:sym typeface="Dante"/>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transition xmlns:p14="http://schemas.microsoft.com/office/powerpoint/2010/main" spd="med" advClick="1"/>
  <p:txStyles>
    <p:titleStyle>
      <a:lvl1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E2D4CA">
              <a:alpha val="75000"/>
            </a:srgbClr>
          </a:solidFill>
          <a:uFillTx/>
          <a:latin typeface="Dante"/>
          <a:ea typeface="Dante"/>
          <a:cs typeface="Dante"/>
          <a:sym typeface="Dante"/>
        </a:defRPr>
      </a:lvl1pPr>
      <a:lvl2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E2D4CA">
              <a:alpha val="75000"/>
            </a:srgbClr>
          </a:solidFill>
          <a:uFillTx/>
          <a:latin typeface="Dante"/>
          <a:ea typeface="Dante"/>
          <a:cs typeface="Dante"/>
          <a:sym typeface="Dante"/>
        </a:defRPr>
      </a:lvl2pPr>
      <a:lvl3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E2D4CA">
              <a:alpha val="75000"/>
            </a:srgbClr>
          </a:solidFill>
          <a:uFillTx/>
          <a:latin typeface="Dante"/>
          <a:ea typeface="Dante"/>
          <a:cs typeface="Dante"/>
          <a:sym typeface="Dante"/>
        </a:defRPr>
      </a:lvl3pPr>
      <a:lvl4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E2D4CA">
              <a:alpha val="75000"/>
            </a:srgbClr>
          </a:solidFill>
          <a:uFillTx/>
          <a:latin typeface="Dante"/>
          <a:ea typeface="Dante"/>
          <a:cs typeface="Dante"/>
          <a:sym typeface="Dante"/>
        </a:defRPr>
      </a:lvl4pPr>
      <a:lvl5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E2D4CA">
              <a:alpha val="75000"/>
            </a:srgbClr>
          </a:solidFill>
          <a:uFillTx/>
          <a:latin typeface="Dante"/>
          <a:ea typeface="Dante"/>
          <a:cs typeface="Dante"/>
          <a:sym typeface="Dante"/>
        </a:defRPr>
      </a:lvl5pPr>
      <a:lvl6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E2D4CA">
              <a:alpha val="75000"/>
            </a:srgbClr>
          </a:solidFill>
          <a:uFillTx/>
          <a:latin typeface="Dante"/>
          <a:ea typeface="Dante"/>
          <a:cs typeface="Dante"/>
          <a:sym typeface="Dante"/>
        </a:defRPr>
      </a:lvl6pPr>
      <a:lvl7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E2D4CA">
              <a:alpha val="75000"/>
            </a:srgbClr>
          </a:solidFill>
          <a:uFillTx/>
          <a:latin typeface="Dante"/>
          <a:ea typeface="Dante"/>
          <a:cs typeface="Dante"/>
          <a:sym typeface="Dante"/>
        </a:defRPr>
      </a:lvl7pPr>
      <a:lvl8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E2D4CA">
              <a:alpha val="75000"/>
            </a:srgbClr>
          </a:solidFill>
          <a:uFillTx/>
          <a:latin typeface="Dante"/>
          <a:ea typeface="Dante"/>
          <a:cs typeface="Dante"/>
          <a:sym typeface="Dante"/>
        </a:defRPr>
      </a:lvl8pPr>
      <a:lvl9pPr marL="0" marR="0" indent="0" algn="l" defTabSz="914400" rtl="0" latinLnBrk="0">
        <a:lnSpc>
          <a:spcPct val="100000"/>
        </a:lnSpc>
        <a:spcBef>
          <a:spcPts val="0"/>
        </a:spcBef>
        <a:spcAft>
          <a:spcPts val="0"/>
        </a:spcAft>
        <a:buClrTx/>
        <a:buSzTx/>
        <a:buFontTx/>
        <a:buNone/>
        <a:tabLst/>
        <a:defRPr b="0" baseline="0" cap="none" i="0" spc="0" strike="noStrike" sz="4000" u="none">
          <a:solidFill>
            <a:srgbClr val="E2D4CA">
              <a:alpha val="75000"/>
            </a:srgbClr>
          </a:solidFill>
          <a:uFillTx/>
          <a:latin typeface="Dante"/>
          <a:ea typeface="Dante"/>
          <a:cs typeface="Dante"/>
          <a:sym typeface="Dante"/>
        </a:defRPr>
      </a:lvl9pPr>
    </p:titleStyle>
    <p:bodyStyle>
      <a:lvl1pPr marL="228600" marR="0" indent="-228600" algn="l" defTabSz="914400" rtl="0" latinLnBrk="0">
        <a:lnSpc>
          <a:spcPct val="120000"/>
        </a:lnSpc>
        <a:spcBef>
          <a:spcPts val="1000"/>
        </a:spcBef>
        <a:spcAft>
          <a:spcPts val="0"/>
        </a:spcAft>
        <a:buClrTx/>
        <a:buSzPct val="80000"/>
        <a:buFont typeface="Arial"/>
        <a:buChar char="•"/>
        <a:tabLst/>
        <a:defRPr b="0" baseline="0" cap="none" i="0" spc="100" strike="noStrike" sz="2400" u="none">
          <a:solidFill>
            <a:srgbClr val="E2D4CA">
              <a:alpha val="85000"/>
            </a:srgbClr>
          </a:solidFill>
          <a:uFillTx/>
          <a:latin typeface="Dante"/>
          <a:ea typeface="Dante"/>
          <a:cs typeface="Dante"/>
          <a:sym typeface="Dante"/>
        </a:defRPr>
      </a:lvl1pPr>
      <a:lvl2pPr marL="0" marR="0" indent="0" algn="l" defTabSz="914400" rtl="0" latinLnBrk="0">
        <a:lnSpc>
          <a:spcPct val="120000"/>
        </a:lnSpc>
        <a:spcBef>
          <a:spcPts val="1000"/>
        </a:spcBef>
        <a:spcAft>
          <a:spcPts val="0"/>
        </a:spcAft>
        <a:buClrTx/>
        <a:buSzTx/>
        <a:buFont typeface="Arial"/>
        <a:buNone/>
        <a:tabLst/>
        <a:defRPr b="0" baseline="0" cap="none" i="0" spc="100" strike="noStrike" sz="2400" u="none">
          <a:solidFill>
            <a:srgbClr val="E2D4CA">
              <a:alpha val="85000"/>
            </a:srgbClr>
          </a:solidFill>
          <a:uFillTx/>
          <a:latin typeface="Dante"/>
          <a:ea typeface="Dante"/>
          <a:cs typeface="Dante"/>
          <a:sym typeface="Dante"/>
        </a:defRPr>
      </a:lvl2pPr>
      <a:lvl3pPr marL="685800" marR="0" indent="-457200" algn="l" defTabSz="914400" rtl="0" latinLnBrk="0">
        <a:lnSpc>
          <a:spcPct val="120000"/>
        </a:lnSpc>
        <a:spcBef>
          <a:spcPts val="1000"/>
        </a:spcBef>
        <a:spcAft>
          <a:spcPts val="0"/>
        </a:spcAft>
        <a:buClrTx/>
        <a:buSzPct val="100000"/>
        <a:buFont typeface="Arial"/>
        <a:buChar char="•"/>
        <a:tabLst/>
        <a:defRPr b="0" baseline="0" cap="none" i="0" spc="100" strike="noStrike" sz="2400" u="none">
          <a:solidFill>
            <a:srgbClr val="E2D4CA">
              <a:alpha val="85000"/>
            </a:srgbClr>
          </a:solidFill>
          <a:uFillTx/>
          <a:latin typeface="Dante"/>
          <a:ea typeface="Dante"/>
          <a:cs typeface="Dante"/>
          <a:sym typeface="Dante"/>
        </a:defRPr>
      </a:lvl3pPr>
      <a:lvl4pPr marL="0" marR="0" indent="0" algn="l" defTabSz="914400" rtl="0" latinLnBrk="0">
        <a:lnSpc>
          <a:spcPct val="120000"/>
        </a:lnSpc>
        <a:spcBef>
          <a:spcPts val="1000"/>
        </a:spcBef>
        <a:spcAft>
          <a:spcPts val="0"/>
        </a:spcAft>
        <a:buClrTx/>
        <a:buSzTx/>
        <a:buFont typeface="Arial"/>
        <a:buNone/>
        <a:tabLst/>
        <a:defRPr b="0" baseline="0" cap="none" i="0" spc="100" strike="noStrike" sz="2400" u="none">
          <a:solidFill>
            <a:srgbClr val="E2D4CA">
              <a:alpha val="85000"/>
            </a:srgbClr>
          </a:solidFill>
          <a:uFillTx/>
          <a:latin typeface="Dante"/>
          <a:ea typeface="Dante"/>
          <a:cs typeface="Dante"/>
          <a:sym typeface="Dante"/>
        </a:defRPr>
      </a:lvl4pPr>
      <a:lvl5pPr marL="1028700" marR="0" indent="-342900" algn="l" defTabSz="914400" rtl="0" latinLnBrk="0">
        <a:lnSpc>
          <a:spcPct val="120000"/>
        </a:lnSpc>
        <a:spcBef>
          <a:spcPts val="1000"/>
        </a:spcBef>
        <a:spcAft>
          <a:spcPts val="0"/>
        </a:spcAft>
        <a:buClrTx/>
        <a:buSzPct val="80000"/>
        <a:buFont typeface="Arial"/>
        <a:buChar char="•"/>
        <a:tabLst/>
        <a:defRPr b="0" baseline="0" cap="none" i="0" spc="100" strike="noStrike" sz="2400" u="none">
          <a:solidFill>
            <a:srgbClr val="E2D4CA">
              <a:alpha val="85000"/>
            </a:srgbClr>
          </a:solidFill>
          <a:uFillTx/>
          <a:latin typeface="Dante"/>
          <a:ea typeface="Dante"/>
          <a:cs typeface="Dante"/>
          <a:sym typeface="Dante"/>
        </a:defRPr>
      </a:lvl5pPr>
      <a:lvl6pPr marL="2590800" marR="0" indent="-304800" algn="l" defTabSz="914400" rtl="0" latinLnBrk="0">
        <a:lnSpc>
          <a:spcPct val="120000"/>
        </a:lnSpc>
        <a:spcBef>
          <a:spcPts val="1000"/>
        </a:spcBef>
        <a:spcAft>
          <a:spcPts val="0"/>
        </a:spcAft>
        <a:buClrTx/>
        <a:buSzPct val="100000"/>
        <a:buFont typeface="Arial"/>
        <a:buChar char="•"/>
        <a:tabLst/>
        <a:defRPr b="0" baseline="0" cap="none" i="0" spc="100" strike="noStrike" sz="2400" u="none">
          <a:solidFill>
            <a:srgbClr val="E2D4CA">
              <a:alpha val="85000"/>
            </a:srgbClr>
          </a:solidFill>
          <a:uFillTx/>
          <a:latin typeface="Dante"/>
          <a:ea typeface="Dante"/>
          <a:cs typeface="Dante"/>
          <a:sym typeface="Dante"/>
        </a:defRPr>
      </a:lvl6pPr>
      <a:lvl7pPr marL="3048000" marR="0" indent="-304800" algn="l" defTabSz="914400" rtl="0" latinLnBrk="0">
        <a:lnSpc>
          <a:spcPct val="120000"/>
        </a:lnSpc>
        <a:spcBef>
          <a:spcPts val="1000"/>
        </a:spcBef>
        <a:spcAft>
          <a:spcPts val="0"/>
        </a:spcAft>
        <a:buClrTx/>
        <a:buSzPct val="100000"/>
        <a:buFont typeface="Arial"/>
        <a:buChar char="•"/>
        <a:tabLst/>
        <a:defRPr b="0" baseline="0" cap="none" i="0" spc="100" strike="noStrike" sz="2400" u="none">
          <a:solidFill>
            <a:srgbClr val="E2D4CA">
              <a:alpha val="85000"/>
            </a:srgbClr>
          </a:solidFill>
          <a:uFillTx/>
          <a:latin typeface="Dante"/>
          <a:ea typeface="Dante"/>
          <a:cs typeface="Dante"/>
          <a:sym typeface="Dante"/>
        </a:defRPr>
      </a:lvl7pPr>
      <a:lvl8pPr marL="3505200" marR="0" indent="-304800" algn="l" defTabSz="914400" rtl="0" latinLnBrk="0">
        <a:lnSpc>
          <a:spcPct val="120000"/>
        </a:lnSpc>
        <a:spcBef>
          <a:spcPts val="1000"/>
        </a:spcBef>
        <a:spcAft>
          <a:spcPts val="0"/>
        </a:spcAft>
        <a:buClrTx/>
        <a:buSzPct val="100000"/>
        <a:buFont typeface="Arial"/>
        <a:buChar char="•"/>
        <a:tabLst/>
        <a:defRPr b="0" baseline="0" cap="none" i="0" spc="100" strike="noStrike" sz="2400" u="none">
          <a:solidFill>
            <a:srgbClr val="E2D4CA">
              <a:alpha val="85000"/>
            </a:srgbClr>
          </a:solidFill>
          <a:uFillTx/>
          <a:latin typeface="Dante"/>
          <a:ea typeface="Dante"/>
          <a:cs typeface="Dante"/>
          <a:sym typeface="Dante"/>
        </a:defRPr>
      </a:lvl8pPr>
      <a:lvl9pPr marL="3962400" marR="0" indent="-304800" algn="l" defTabSz="914400" rtl="0" latinLnBrk="0">
        <a:lnSpc>
          <a:spcPct val="120000"/>
        </a:lnSpc>
        <a:spcBef>
          <a:spcPts val="1000"/>
        </a:spcBef>
        <a:spcAft>
          <a:spcPts val="0"/>
        </a:spcAft>
        <a:buClrTx/>
        <a:buSzPct val="100000"/>
        <a:buFont typeface="Arial"/>
        <a:buChar char="•"/>
        <a:tabLst/>
        <a:defRPr b="0" baseline="0" cap="none" i="0" spc="100" strike="noStrike" sz="2400" u="none">
          <a:solidFill>
            <a:srgbClr val="E2D4CA">
              <a:alpha val="85000"/>
            </a:srgbClr>
          </a:solidFill>
          <a:uFillTx/>
          <a:latin typeface="Dante"/>
          <a:ea typeface="Dante"/>
          <a:cs typeface="Dante"/>
          <a:sym typeface="Dante"/>
        </a:defRPr>
      </a:lvl9pPr>
    </p:bodyStyle>
    <p:otherStyle>
      <a:lvl1pPr marL="0" marR="0" indent="0" algn="r" defTabSz="914400" rtl="0" latinLnBrk="0">
        <a:lnSpc>
          <a:spcPct val="100000"/>
        </a:lnSpc>
        <a:spcBef>
          <a:spcPts val="0"/>
        </a:spcBef>
        <a:spcAft>
          <a:spcPts val="0"/>
        </a:spcAft>
        <a:buClrTx/>
        <a:buSzTx/>
        <a:buFontTx/>
        <a:buNone/>
        <a:tabLst/>
        <a:defRPr b="1" baseline="0" cap="none" i="0" spc="0" strike="noStrike" sz="900" u="none">
          <a:solidFill>
            <a:schemeClr val="tx1"/>
          </a:solidFill>
          <a:uFillTx/>
          <a:latin typeface="+mn-lt"/>
          <a:ea typeface="+mn-ea"/>
          <a:cs typeface="+mn-cs"/>
          <a:sym typeface="Dante"/>
        </a:defRPr>
      </a:lvl1pPr>
      <a:lvl2pPr marL="0" marR="0" indent="0" algn="r" defTabSz="914400" rtl="0" latinLnBrk="0">
        <a:lnSpc>
          <a:spcPct val="100000"/>
        </a:lnSpc>
        <a:spcBef>
          <a:spcPts val="0"/>
        </a:spcBef>
        <a:spcAft>
          <a:spcPts val="0"/>
        </a:spcAft>
        <a:buClrTx/>
        <a:buSzTx/>
        <a:buFontTx/>
        <a:buNone/>
        <a:tabLst/>
        <a:defRPr b="1" baseline="0" cap="none" i="0" spc="0" strike="noStrike" sz="900" u="none">
          <a:solidFill>
            <a:schemeClr val="tx1"/>
          </a:solidFill>
          <a:uFillTx/>
          <a:latin typeface="+mn-lt"/>
          <a:ea typeface="+mn-ea"/>
          <a:cs typeface="+mn-cs"/>
          <a:sym typeface="Dante"/>
        </a:defRPr>
      </a:lvl2pPr>
      <a:lvl3pPr marL="0" marR="0" indent="0" algn="r" defTabSz="914400" rtl="0" latinLnBrk="0">
        <a:lnSpc>
          <a:spcPct val="100000"/>
        </a:lnSpc>
        <a:spcBef>
          <a:spcPts val="0"/>
        </a:spcBef>
        <a:spcAft>
          <a:spcPts val="0"/>
        </a:spcAft>
        <a:buClrTx/>
        <a:buSzTx/>
        <a:buFontTx/>
        <a:buNone/>
        <a:tabLst/>
        <a:defRPr b="1" baseline="0" cap="none" i="0" spc="0" strike="noStrike" sz="900" u="none">
          <a:solidFill>
            <a:schemeClr val="tx1"/>
          </a:solidFill>
          <a:uFillTx/>
          <a:latin typeface="+mn-lt"/>
          <a:ea typeface="+mn-ea"/>
          <a:cs typeface="+mn-cs"/>
          <a:sym typeface="Dante"/>
        </a:defRPr>
      </a:lvl3pPr>
      <a:lvl4pPr marL="0" marR="0" indent="0" algn="r" defTabSz="914400" rtl="0" latinLnBrk="0">
        <a:lnSpc>
          <a:spcPct val="100000"/>
        </a:lnSpc>
        <a:spcBef>
          <a:spcPts val="0"/>
        </a:spcBef>
        <a:spcAft>
          <a:spcPts val="0"/>
        </a:spcAft>
        <a:buClrTx/>
        <a:buSzTx/>
        <a:buFontTx/>
        <a:buNone/>
        <a:tabLst/>
        <a:defRPr b="1" baseline="0" cap="none" i="0" spc="0" strike="noStrike" sz="900" u="none">
          <a:solidFill>
            <a:schemeClr val="tx1"/>
          </a:solidFill>
          <a:uFillTx/>
          <a:latin typeface="+mn-lt"/>
          <a:ea typeface="+mn-ea"/>
          <a:cs typeface="+mn-cs"/>
          <a:sym typeface="Dante"/>
        </a:defRPr>
      </a:lvl4pPr>
      <a:lvl5pPr marL="0" marR="0" indent="0" algn="r" defTabSz="914400" rtl="0" latinLnBrk="0">
        <a:lnSpc>
          <a:spcPct val="100000"/>
        </a:lnSpc>
        <a:spcBef>
          <a:spcPts val="0"/>
        </a:spcBef>
        <a:spcAft>
          <a:spcPts val="0"/>
        </a:spcAft>
        <a:buClrTx/>
        <a:buSzTx/>
        <a:buFontTx/>
        <a:buNone/>
        <a:tabLst/>
        <a:defRPr b="1" baseline="0" cap="none" i="0" spc="0" strike="noStrike" sz="900" u="none">
          <a:solidFill>
            <a:schemeClr val="tx1"/>
          </a:solidFill>
          <a:uFillTx/>
          <a:latin typeface="+mn-lt"/>
          <a:ea typeface="+mn-ea"/>
          <a:cs typeface="+mn-cs"/>
          <a:sym typeface="Dante"/>
        </a:defRPr>
      </a:lvl5pPr>
      <a:lvl6pPr marL="0" marR="0" indent="0" algn="r" defTabSz="914400" rtl="0" latinLnBrk="0">
        <a:lnSpc>
          <a:spcPct val="100000"/>
        </a:lnSpc>
        <a:spcBef>
          <a:spcPts val="0"/>
        </a:spcBef>
        <a:spcAft>
          <a:spcPts val="0"/>
        </a:spcAft>
        <a:buClrTx/>
        <a:buSzTx/>
        <a:buFontTx/>
        <a:buNone/>
        <a:tabLst/>
        <a:defRPr b="1" baseline="0" cap="none" i="0" spc="0" strike="noStrike" sz="900" u="none">
          <a:solidFill>
            <a:schemeClr val="tx1"/>
          </a:solidFill>
          <a:uFillTx/>
          <a:latin typeface="+mn-lt"/>
          <a:ea typeface="+mn-ea"/>
          <a:cs typeface="+mn-cs"/>
          <a:sym typeface="Dante"/>
        </a:defRPr>
      </a:lvl6pPr>
      <a:lvl7pPr marL="0" marR="0" indent="0" algn="r" defTabSz="914400" rtl="0" latinLnBrk="0">
        <a:lnSpc>
          <a:spcPct val="100000"/>
        </a:lnSpc>
        <a:spcBef>
          <a:spcPts val="0"/>
        </a:spcBef>
        <a:spcAft>
          <a:spcPts val="0"/>
        </a:spcAft>
        <a:buClrTx/>
        <a:buSzTx/>
        <a:buFontTx/>
        <a:buNone/>
        <a:tabLst/>
        <a:defRPr b="1" baseline="0" cap="none" i="0" spc="0" strike="noStrike" sz="900" u="none">
          <a:solidFill>
            <a:schemeClr val="tx1"/>
          </a:solidFill>
          <a:uFillTx/>
          <a:latin typeface="+mn-lt"/>
          <a:ea typeface="+mn-ea"/>
          <a:cs typeface="+mn-cs"/>
          <a:sym typeface="Dante"/>
        </a:defRPr>
      </a:lvl7pPr>
      <a:lvl8pPr marL="0" marR="0" indent="0" algn="r" defTabSz="914400" rtl="0" latinLnBrk="0">
        <a:lnSpc>
          <a:spcPct val="100000"/>
        </a:lnSpc>
        <a:spcBef>
          <a:spcPts val="0"/>
        </a:spcBef>
        <a:spcAft>
          <a:spcPts val="0"/>
        </a:spcAft>
        <a:buClrTx/>
        <a:buSzTx/>
        <a:buFontTx/>
        <a:buNone/>
        <a:tabLst/>
        <a:defRPr b="1" baseline="0" cap="none" i="0" spc="0" strike="noStrike" sz="900" u="none">
          <a:solidFill>
            <a:schemeClr val="tx1"/>
          </a:solidFill>
          <a:uFillTx/>
          <a:latin typeface="+mn-lt"/>
          <a:ea typeface="+mn-ea"/>
          <a:cs typeface="+mn-cs"/>
          <a:sym typeface="Dante"/>
        </a:defRPr>
      </a:lvl8pPr>
      <a:lvl9pPr marL="0" marR="0" indent="0" algn="r" defTabSz="914400" rtl="0" latinLnBrk="0">
        <a:lnSpc>
          <a:spcPct val="100000"/>
        </a:lnSpc>
        <a:spcBef>
          <a:spcPts val="0"/>
        </a:spcBef>
        <a:spcAft>
          <a:spcPts val="0"/>
        </a:spcAft>
        <a:buClrTx/>
        <a:buSzTx/>
        <a:buFontTx/>
        <a:buNone/>
        <a:tabLst/>
        <a:defRPr b="1" baseline="0" cap="none" i="0" spc="0" strike="noStrike" sz="900" u="none">
          <a:solidFill>
            <a:schemeClr val="tx1"/>
          </a:solidFill>
          <a:uFillTx/>
          <a:latin typeface="+mn-lt"/>
          <a:ea typeface="+mn-ea"/>
          <a:cs typeface="+mn-cs"/>
          <a:sym typeface="Dan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jpe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jpeg"/><Relationship Id="rId3" Type="http://schemas.openxmlformats.org/officeDocument/2006/relationships/image" Target="../media/image3.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Footer Placeholder 5"/>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217" name="Title 3"/>
          <p:cNvSpPr txBox="1"/>
          <p:nvPr>
            <p:ph type="title"/>
          </p:nvPr>
        </p:nvSpPr>
        <p:spPr>
          <a:xfrm>
            <a:off x="485773" y="647698"/>
            <a:ext cx="3680398" cy="1403346"/>
          </a:xfrm>
          <a:prstGeom prst="rect">
            <a:avLst/>
          </a:prstGeom>
        </p:spPr>
        <p:txBody>
          <a:bodyPr/>
          <a:lstStyle/>
          <a:p>
            <a:pPr/>
            <a:r>
              <a:t>Bacchus Winery</a:t>
            </a:r>
          </a:p>
        </p:txBody>
      </p:sp>
      <p:sp>
        <p:nvSpPr>
          <p:cNvPr id="218" name="Subtitle 4"/>
          <p:cNvSpPr txBox="1"/>
          <p:nvPr>
            <p:ph type="body" sz="quarter" idx="1"/>
          </p:nvPr>
        </p:nvSpPr>
        <p:spPr>
          <a:xfrm>
            <a:off x="647700" y="2683103"/>
            <a:ext cx="3364359" cy="3673248"/>
          </a:xfrm>
          <a:prstGeom prst="rect">
            <a:avLst/>
          </a:prstGeom>
        </p:spPr>
        <p:txBody>
          <a:bodyPr/>
          <a:lstStyle/>
          <a:p>
            <a:pPr/>
            <a:r>
              <a:t>Group 2</a:t>
            </a:r>
          </a:p>
          <a:p>
            <a:pPr>
              <a:spcBef>
                <a:spcPts val="800"/>
              </a:spcBef>
            </a:pPr>
            <a:r>
              <a:t>Romany Manriquez</a:t>
            </a:r>
          </a:p>
          <a:p>
            <a:pPr>
              <a:spcBef>
                <a:spcPts val="800"/>
              </a:spcBef>
            </a:pPr>
            <a:r>
              <a:t>Outhayvanh Somchaleun</a:t>
            </a:r>
          </a:p>
          <a:p>
            <a:pPr>
              <a:spcBef>
                <a:spcPts val="800"/>
              </a:spcBef>
            </a:pPr>
            <a:r>
              <a:t>Kristina Vasquez</a:t>
            </a:r>
          </a:p>
        </p:txBody>
      </p:sp>
      <p:sp>
        <p:nvSpPr>
          <p:cNvPr id="219" name="Date Placeholder 3"/>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spcBef>
                <a:spcPts val="600"/>
              </a:spcBef>
              <a:defRPr b="1" spc="100" sz="900">
                <a:solidFill>
                  <a:srgbClr val="E2D4CA">
                    <a:alpha val="75000"/>
                  </a:srgbClr>
                </a:solidFill>
                <a:latin typeface="Dante"/>
                <a:ea typeface="Dante"/>
                <a:cs typeface="Dante"/>
                <a:sym typeface="Dante"/>
              </a:defRPr>
            </a:lvl1pPr>
          </a:lstStyle>
          <a:p>
            <a:pPr/>
            <a:r>
              <a:t>Group 2</a:t>
            </a:r>
          </a:p>
        </p:txBody>
      </p:sp>
      <p:pic>
        <p:nvPicPr>
          <p:cNvPr id="220" name="Picture Placeholder 7" descr="Picture Placeholder 7"/>
          <p:cNvPicPr>
            <a:picLocks noChangeAspect="1"/>
          </p:cNvPicPr>
          <p:nvPr>
            <p:ph type="pic" idx="21"/>
          </p:nvPr>
        </p:nvPicPr>
        <p:blipFill>
          <a:blip r:embed="rId2">
            <a:extLst/>
          </a:blip>
          <a:srcRect l="18144" t="0" r="7718" b="0"/>
          <a:stretch>
            <a:fillRect/>
          </a:stretch>
        </p:blipFill>
        <p:spPr>
          <a:xfrm>
            <a:off x="4575047" y="9"/>
            <a:ext cx="7616954" cy="6857923"/>
          </a:xfrm>
          <a:prstGeom prst="rect">
            <a:avLst/>
          </a:prstGeom>
        </p:spPr>
      </p:pic>
      <p:sp>
        <p:nvSpPr>
          <p:cNvPr id="221" name="Slide Number Placeholder 6"/>
          <p:cNvSpPr txBox="1"/>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val="1"/>
            </a:ext>
          </a:extLst>
        </p:spPr>
        <p:txBody>
          <a:bodyPr/>
          <a:lstStyle>
            <a:lvl1pPr>
              <a:spcBef>
                <a:spcPts val="600"/>
              </a:spcBef>
            </a:lvl1p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1" name="Footer Placeholder 4"/>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302" name="Title 1"/>
          <p:cNvSpPr txBox="1"/>
          <p:nvPr>
            <p:ph type="title"/>
          </p:nvPr>
        </p:nvSpPr>
        <p:spPr>
          <a:xfrm>
            <a:off x="485773" y="647698"/>
            <a:ext cx="3680398" cy="1403346"/>
          </a:xfrm>
          <a:prstGeom prst="rect">
            <a:avLst/>
          </a:prstGeom>
        </p:spPr>
        <p:txBody>
          <a:bodyPr/>
          <a:lstStyle/>
          <a:p>
            <a:pPr/>
            <a:r>
              <a:t>ERD</a:t>
            </a:r>
          </a:p>
        </p:txBody>
      </p:sp>
      <p:sp>
        <p:nvSpPr>
          <p:cNvPr id="303" name="Date Placeholder 3"/>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spcBef>
                <a:spcPts val="600"/>
              </a:spcBef>
              <a:defRPr b="1" spc="100" sz="900">
                <a:solidFill>
                  <a:srgbClr val="E2D4CA">
                    <a:alpha val="75000"/>
                  </a:srgbClr>
                </a:solidFill>
                <a:latin typeface="Dante"/>
                <a:ea typeface="Dante"/>
                <a:cs typeface="Dante"/>
                <a:sym typeface="Dante"/>
              </a:defRPr>
            </a:lvl1pPr>
          </a:lstStyle>
          <a:p>
            <a:pPr/>
            <a:r>
              <a:t>Group 2</a:t>
            </a:r>
          </a:p>
        </p:txBody>
      </p:sp>
      <p:pic>
        <p:nvPicPr>
          <p:cNvPr id="304" name="Content Placeholder 6" descr="Content Placeholder 6"/>
          <p:cNvPicPr>
            <a:picLocks noChangeAspect="1"/>
          </p:cNvPicPr>
          <p:nvPr>
            <p:ph type="pic" idx="21"/>
          </p:nvPr>
        </p:nvPicPr>
        <p:blipFill>
          <a:blip r:embed="rId2">
            <a:extLst/>
          </a:blip>
          <a:stretch>
            <a:fillRect/>
          </a:stretch>
        </p:blipFill>
        <p:spPr>
          <a:xfrm>
            <a:off x="3581398" y="136525"/>
            <a:ext cx="8351809" cy="6328791"/>
          </a:xfrm>
          <a:prstGeom prst="rect">
            <a:avLst/>
          </a:prstGeom>
        </p:spPr>
      </p:pic>
      <p:sp>
        <p:nvSpPr>
          <p:cNvPr id="305" name="Slide Number Placeholder 5"/>
          <p:cNvSpPr txBox="1"/>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lvl1p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Title 1"/>
          <p:cNvSpPr txBox="1"/>
          <p:nvPr>
            <p:ph type="title"/>
          </p:nvPr>
        </p:nvSpPr>
        <p:spPr>
          <a:xfrm>
            <a:off x="8067554" y="5024528"/>
            <a:ext cx="3204672" cy="1209277"/>
          </a:xfrm>
          <a:prstGeom prst="rect">
            <a:avLst/>
          </a:prstGeom>
        </p:spPr>
        <p:txBody>
          <a:bodyPr/>
          <a:lstStyle/>
          <a:p>
            <a:pPr/>
            <a:r>
              <a:t>Reports</a:t>
            </a:r>
          </a:p>
        </p:txBody>
      </p:sp>
      <p:pic>
        <p:nvPicPr>
          <p:cNvPr id="308" name="Picture Placeholder 5" descr="Picture Placeholder 5"/>
          <p:cNvPicPr>
            <a:picLocks noChangeAspect="1"/>
          </p:cNvPicPr>
          <p:nvPr>
            <p:ph type="pic" idx="21"/>
          </p:nvPr>
        </p:nvPicPr>
        <p:blipFill>
          <a:blip r:embed="rId2">
            <a:extLst/>
          </a:blip>
          <a:srcRect l="0" t="21946" r="0" b="21946"/>
          <a:stretch>
            <a:fillRect/>
          </a:stretch>
        </p:blipFill>
        <p:spPr>
          <a:xfrm>
            <a:off x="1522" y="-2"/>
            <a:ext cx="12188955" cy="4562860"/>
          </a:xfrm>
          <a:prstGeom prst="rect">
            <a:avLst/>
          </a:prstGeom>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Footer Placeholder 7"/>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311" name="Title 1"/>
          <p:cNvSpPr txBox="1"/>
          <p:nvPr>
            <p:ph type="title"/>
          </p:nvPr>
        </p:nvSpPr>
        <p:spPr>
          <a:xfrm>
            <a:off x="838200" y="299345"/>
            <a:ext cx="10515601" cy="818996"/>
          </a:xfrm>
          <a:prstGeom prst="rect">
            <a:avLst/>
          </a:prstGeom>
        </p:spPr>
        <p:txBody>
          <a:bodyPr/>
          <a:lstStyle/>
          <a:p>
            <a:pPr/>
            <a:r>
              <a:t>Bacchus Winery Supplies Inventory Report</a:t>
            </a:r>
          </a:p>
        </p:txBody>
      </p:sp>
      <p:sp>
        <p:nvSpPr>
          <p:cNvPr id="312" name="Content Placeholder 3"/>
          <p:cNvSpPr txBox="1"/>
          <p:nvPr>
            <p:ph type="body" sz="half" idx="1"/>
          </p:nvPr>
        </p:nvSpPr>
        <p:spPr>
          <a:xfrm>
            <a:off x="734573" y="3285209"/>
            <a:ext cx="10515601" cy="2217141"/>
          </a:xfrm>
          <a:prstGeom prst="rect">
            <a:avLst/>
          </a:prstGeom>
        </p:spPr>
        <p:txBody>
          <a:bodyPr anchor="t"/>
          <a:lstStyle/>
          <a:p>
            <a:pPr indent="-173736" defTabSz="694944">
              <a:lnSpc>
                <a:spcPct val="96299"/>
              </a:lnSpc>
              <a:spcBef>
                <a:spcPts val="600"/>
              </a:spcBef>
              <a:buSzPct val="80000"/>
              <a:buFont typeface="Arial"/>
              <a:buChar char="•"/>
              <a:defRPr b="0" cap="none" spc="0" sz="1520"/>
            </a:pPr>
            <a:r>
              <a:t>This report provides an overview of the current inventory levels of the supplies and components required for winemaking.</a:t>
            </a:r>
            <a:endParaRPr spc="76"/>
          </a:p>
          <a:p>
            <a:pPr indent="-173736" defTabSz="694944">
              <a:lnSpc>
                <a:spcPct val="96299"/>
              </a:lnSpc>
              <a:spcBef>
                <a:spcPts val="600"/>
              </a:spcBef>
              <a:buSzPct val="80000"/>
              <a:buFont typeface="Arial"/>
              <a:buChar char="•"/>
              <a:defRPr b="0" cap="none" spc="0" sz="1520"/>
            </a:pPr>
            <a:r>
              <a:t>It includes information about the delivery schedule for supplier orders.</a:t>
            </a:r>
            <a:endParaRPr spc="76"/>
          </a:p>
          <a:p>
            <a:pPr indent="-173736" defTabSz="694944">
              <a:lnSpc>
                <a:spcPct val="96299"/>
              </a:lnSpc>
              <a:spcBef>
                <a:spcPts val="600"/>
              </a:spcBef>
              <a:buSzPct val="80000"/>
              <a:buFont typeface="Arial"/>
              <a:buChar char="•"/>
              <a:defRPr b="0" cap="none" spc="0" sz="1520"/>
            </a:pPr>
            <a:r>
              <a:t>By having </a:t>
            </a:r>
            <a:r>
              <a:t>detailed and </a:t>
            </a:r>
            <a:r>
              <a:t>accurate information about inventory levels, Bacchus Winery can ensure they have an adequate supply of materials to meet production requirements .  </a:t>
            </a:r>
            <a:endParaRPr spc="76"/>
          </a:p>
          <a:p>
            <a:pPr indent="-173736" defTabSz="694944">
              <a:lnSpc>
                <a:spcPct val="96299"/>
              </a:lnSpc>
              <a:spcBef>
                <a:spcPts val="600"/>
              </a:spcBef>
              <a:buSzPct val="80000"/>
              <a:buFont typeface="Arial"/>
              <a:buChar char="•"/>
              <a:defRPr b="0" cap="none" spc="0" sz="1520"/>
            </a:pPr>
            <a:r>
              <a:rPr spc="76"/>
              <a:t>It helps keep track of order on time status, to ensure efficiency. </a:t>
            </a:r>
            <a:endParaRPr spc="76"/>
          </a:p>
          <a:p>
            <a:pPr indent="-173736" defTabSz="694944">
              <a:lnSpc>
                <a:spcPct val="96299"/>
              </a:lnSpc>
              <a:spcBef>
                <a:spcPts val="600"/>
              </a:spcBef>
              <a:buSzPct val="80000"/>
              <a:buFont typeface="Arial"/>
              <a:buChar char="•"/>
              <a:defRPr b="0" cap="none" spc="0" sz="1520"/>
            </a:pPr>
            <a:r>
              <a:t>It also helps manage cash flow by avoiding overstocking or stockouts, optimizing storage space, and identifying any potential shortage or excess inventory that may impact production schedules and overall business performance.  </a:t>
            </a:r>
          </a:p>
        </p:txBody>
      </p:sp>
      <p:sp>
        <p:nvSpPr>
          <p:cNvPr id="313" name="Date Placeholder 6"/>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defRPr b="1" spc="100" sz="900">
                <a:solidFill>
                  <a:srgbClr val="E2D4CA">
                    <a:alpha val="75000"/>
                  </a:srgbClr>
                </a:solidFill>
                <a:latin typeface="Dante"/>
                <a:ea typeface="Dante"/>
                <a:cs typeface="Dante"/>
                <a:sym typeface="Dante"/>
              </a:defRPr>
            </a:lvl1pPr>
          </a:lstStyle>
          <a:p>
            <a:pPr/>
            <a:r>
              <a:t>Group 2</a:t>
            </a:r>
          </a:p>
        </p:txBody>
      </p:sp>
      <p:sp>
        <p:nvSpPr>
          <p:cNvPr id="314" name="Slide Number Placeholder 8"/>
          <p:cNvSpPr txBox="1"/>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15" name="Screenshot 2024-02-29 at 5.16.32 PM.png" descr="Screenshot 2024-02-29 at 5.16.32 PM.png"/>
          <p:cNvPicPr>
            <a:picLocks noChangeAspect="1"/>
          </p:cNvPicPr>
          <p:nvPr/>
        </p:nvPicPr>
        <p:blipFill>
          <a:blip r:embed="rId2">
            <a:extLst/>
          </a:blip>
          <a:srcRect l="4642" t="10486" r="12895" b="35389"/>
          <a:stretch>
            <a:fillRect/>
          </a:stretch>
        </p:blipFill>
        <p:spPr>
          <a:xfrm>
            <a:off x="1221027" y="1876260"/>
            <a:ext cx="9079690" cy="1271645"/>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Footer Placeholder 7"/>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318" name="Title 1"/>
          <p:cNvSpPr txBox="1"/>
          <p:nvPr>
            <p:ph type="title"/>
          </p:nvPr>
        </p:nvSpPr>
        <p:spPr>
          <a:xfrm>
            <a:off x="1781659" y="103122"/>
            <a:ext cx="10515602" cy="818996"/>
          </a:xfrm>
          <a:prstGeom prst="rect">
            <a:avLst/>
          </a:prstGeom>
        </p:spPr>
        <p:txBody>
          <a:bodyPr/>
          <a:lstStyle/>
          <a:p>
            <a:pPr/>
            <a:r>
              <a:t>Bacchus Winery Distributor Report</a:t>
            </a:r>
          </a:p>
        </p:txBody>
      </p:sp>
      <p:sp>
        <p:nvSpPr>
          <p:cNvPr id="319" name="Content Placeholder 3"/>
          <p:cNvSpPr txBox="1"/>
          <p:nvPr>
            <p:ph type="body" sz="half" idx="1"/>
          </p:nvPr>
        </p:nvSpPr>
        <p:spPr>
          <a:xfrm>
            <a:off x="962384" y="4074159"/>
            <a:ext cx="10267230" cy="2067850"/>
          </a:xfrm>
          <a:prstGeom prst="rect">
            <a:avLst/>
          </a:prstGeom>
        </p:spPr>
        <p:txBody>
          <a:bodyPr anchor="t"/>
          <a:lstStyle/>
          <a:p>
            <a:pPr indent="-228600">
              <a:lnSpc>
                <a:spcPct val="96299"/>
              </a:lnSpc>
              <a:spcBef>
                <a:spcPts val="800"/>
              </a:spcBef>
              <a:buSzPct val="80000"/>
              <a:buFont typeface="Arial"/>
              <a:buChar char="•"/>
              <a:defRPr b="0" cap="none" spc="0" sz="2000"/>
            </a:pPr>
            <a:r>
              <a:t>This report provides a comprehensive overview of the Distributors and Distributors Sales at Bacchus Winery</a:t>
            </a:r>
            <a:endParaRPr sz="1600"/>
          </a:p>
          <a:p>
            <a:pPr indent="-228600">
              <a:lnSpc>
                <a:spcPct val="96299"/>
              </a:lnSpc>
              <a:spcBef>
                <a:spcPts val="800"/>
              </a:spcBef>
              <a:buSzPct val="80000"/>
              <a:buFont typeface="Arial"/>
              <a:buChar char="•"/>
              <a:defRPr b="0" cap="none" spc="0" sz="2000"/>
            </a:pPr>
            <a:r>
              <a:t>The Distributor Report is essential for monitoring and optimizing the company’s sales. By analyzing sales data, Bacchus Winery can identify trends</a:t>
            </a:r>
            <a:endParaRPr sz="1600"/>
          </a:p>
          <a:p>
            <a:pPr indent="-228600">
              <a:lnSpc>
                <a:spcPct val="96299"/>
              </a:lnSpc>
              <a:spcBef>
                <a:spcPts val="800"/>
              </a:spcBef>
              <a:buSzPct val="80000"/>
              <a:buFont typeface="Arial"/>
              <a:buChar char="•"/>
              <a:defRPr b="0" cap="none" spc="0" sz="2000"/>
            </a:pPr>
            <a:r>
              <a:t>Assess the efficiency of producing more sales, and make data driven decisions to improve quality reduce low selling products and enhance overall sales </a:t>
            </a:r>
          </a:p>
        </p:txBody>
      </p:sp>
      <p:sp>
        <p:nvSpPr>
          <p:cNvPr id="320" name="Date Placeholder 6"/>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defRPr b="1" spc="100" sz="900">
                <a:solidFill>
                  <a:srgbClr val="E2D4CA">
                    <a:alpha val="75000"/>
                  </a:srgbClr>
                </a:solidFill>
                <a:latin typeface="Dante"/>
                <a:ea typeface="Dante"/>
                <a:cs typeface="Dante"/>
                <a:sym typeface="Dante"/>
              </a:defRPr>
            </a:lvl1pPr>
          </a:lstStyle>
          <a:p>
            <a:pPr/>
            <a:r>
              <a:t>Group 2</a:t>
            </a:r>
          </a:p>
        </p:txBody>
      </p:sp>
      <p:sp>
        <p:nvSpPr>
          <p:cNvPr id="321" name="Slide Number Placeholder 8"/>
          <p:cNvSpPr txBox="1"/>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22" name="pasted-movie.png" descr="pasted-movie.png"/>
          <p:cNvPicPr>
            <a:picLocks noChangeAspect="1"/>
          </p:cNvPicPr>
          <p:nvPr/>
        </p:nvPicPr>
        <p:blipFill>
          <a:blip r:embed="rId2">
            <a:extLst/>
          </a:blip>
          <a:srcRect l="3003" t="6135" r="30154" b="6135"/>
          <a:stretch>
            <a:fillRect/>
          </a:stretch>
        </p:blipFill>
        <p:spPr>
          <a:xfrm>
            <a:off x="3228155" y="1864735"/>
            <a:ext cx="5232556" cy="2068758"/>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Footer Placeholder 7"/>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325" name="Title 1"/>
          <p:cNvSpPr txBox="1"/>
          <p:nvPr>
            <p:ph type="title"/>
          </p:nvPr>
        </p:nvSpPr>
        <p:spPr>
          <a:xfrm>
            <a:off x="1017881" y="250076"/>
            <a:ext cx="10515601" cy="818996"/>
          </a:xfrm>
          <a:prstGeom prst="rect">
            <a:avLst/>
          </a:prstGeom>
        </p:spPr>
        <p:txBody>
          <a:bodyPr/>
          <a:lstStyle/>
          <a:p>
            <a:pPr/>
            <a:r>
              <a:t>Bacchus Winery Employee Time Report </a:t>
            </a:r>
          </a:p>
        </p:txBody>
      </p:sp>
      <p:sp>
        <p:nvSpPr>
          <p:cNvPr id="326" name="Content Placeholder 3"/>
          <p:cNvSpPr txBox="1"/>
          <p:nvPr>
            <p:ph type="body" sz="half" idx="1"/>
          </p:nvPr>
        </p:nvSpPr>
        <p:spPr>
          <a:xfrm>
            <a:off x="1017880" y="4133601"/>
            <a:ext cx="10283132" cy="1909824"/>
          </a:xfrm>
          <a:prstGeom prst="rect">
            <a:avLst/>
          </a:prstGeom>
        </p:spPr>
        <p:txBody>
          <a:bodyPr anchor="t"/>
          <a:lstStyle/>
          <a:p>
            <a:pPr indent="-219455" defTabSz="877823">
              <a:lnSpc>
                <a:spcPct val="77039"/>
              </a:lnSpc>
              <a:spcBef>
                <a:spcPts val="700"/>
              </a:spcBef>
              <a:buSzPct val="80000"/>
              <a:buFont typeface="Arial"/>
              <a:buChar char="•"/>
              <a:defRPr b="0" cap="none" spc="0" sz="1536"/>
            </a:pPr>
          </a:p>
          <a:p>
            <a:pPr indent="-219455" defTabSz="877823">
              <a:lnSpc>
                <a:spcPct val="77039"/>
              </a:lnSpc>
              <a:spcBef>
                <a:spcPts val="700"/>
              </a:spcBef>
              <a:buSzPct val="80000"/>
              <a:buFont typeface="Arial"/>
              <a:buChar char="•"/>
              <a:defRPr b="0" cap="none" spc="0" sz="1919"/>
            </a:pPr>
            <a:r>
              <a:t>This report is crucial for the owners, Stan and Davis, to evaluate employee worked hours and ensure optimization utilization of the workforce resources. By analyzing employee work hours over multiple quarters, Bacchus Winery can identify trends, assess workload distribution, and address any issues related to employee productivity or scheduling. This information enables Bacchus Winery to make informed decisions regarding staffing levels, resource allocation, and employee management to improve overall efficiency and productivity.</a:t>
            </a:r>
          </a:p>
        </p:txBody>
      </p:sp>
      <p:sp>
        <p:nvSpPr>
          <p:cNvPr id="327" name="Date Placeholder 6"/>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defRPr b="1" spc="100" sz="900">
                <a:solidFill>
                  <a:srgbClr val="E2D4CA">
                    <a:alpha val="75000"/>
                  </a:srgbClr>
                </a:solidFill>
                <a:latin typeface="Dante"/>
                <a:ea typeface="Dante"/>
                <a:cs typeface="Dante"/>
                <a:sym typeface="Dante"/>
              </a:defRPr>
            </a:lvl1pPr>
          </a:lstStyle>
          <a:p>
            <a:pPr/>
            <a:r>
              <a:t>Group 2</a:t>
            </a:r>
          </a:p>
        </p:txBody>
      </p:sp>
      <p:sp>
        <p:nvSpPr>
          <p:cNvPr id="328" name="Slide Number Placeholder 8"/>
          <p:cNvSpPr txBox="1"/>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29" name="pasted-movie.png" descr="pasted-movie.png"/>
          <p:cNvPicPr>
            <a:picLocks noChangeAspect="1"/>
          </p:cNvPicPr>
          <p:nvPr/>
        </p:nvPicPr>
        <p:blipFill>
          <a:blip r:embed="rId2">
            <a:extLst/>
          </a:blip>
          <a:srcRect l="2535" t="4184" r="30864" b="16389"/>
          <a:stretch>
            <a:fillRect/>
          </a:stretch>
        </p:blipFill>
        <p:spPr>
          <a:xfrm>
            <a:off x="2967130" y="1836770"/>
            <a:ext cx="5985207" cy="2296833"/>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Footer Placeholder 42"/>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332" name="Title 1"/>
          <p:cNvSpPr txBox="1"/>
          <p:nvPr>
            <p:ph type="title"/>
          </p:nvPr>
        </p:nvSpPr>
        <p:spPr>
          <a:xfrm>
            <a:off x="485773" y="647698"/>
            <a:ext cx="3680398" cy="1403346"/>
          </a:xfrm>
          <a:prstGeom prst="rect">
            <a:avLst/>
          </a:prstGeom>
        </p:spPr>
        <p:txBody>
          <a:bodyPr/>
          <a:lstStyle/>
          <a:p>
            <a:pPr/>
            <a:r>
              <a:t>Summary</a:t>
            </a:r>
          </a:p>
        </p:txBody>
      </p:sp>
      <p:sp>
        <p:nvSpPr>
          <p:cNvPr id="333" name="Content Placeholder 2"/>
          <p:cNvSpPr txBox="1"/>
          <p:nvPr>
            <p:ph type="body" sz="quarter" idx="1"/>
          </p:nvPr>
        </p:nvSpPr>
        <p:spPr>
          <a:xfrm>
            <a:off x="647700" y="2683103"/>
            <a:ext cx="3364359" cy="3673248"/>
          </a:xfrm>
          <a:prstGeom prst="rect">
            <a:avLst/>
          </a:prstGeom>
        </p:spPr>
        <p:txBody>
          <a:bodyPr/>
          <a:lstStyle/>
          <a:p>
            <a:pPr/>
            <a:r>
              <a:t>With the right business practices and the utilization of online resources, Bacchus Winery can be successful and expand in the future.</a:t>
            </a:r>
          </a:p>
        </p:txBody>
      </p:sp>
      <p:sp>
        <p:nvSpPr>
          <p:cNvPr id="334" name="Date Placeholder 41"/>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spcBef>
                <a:spcPts val="600"/>
              </a:spcBef>
              <a:defRPr b="1" spc="100" sz="900">
                <a:solidFill>
                  <a:srgbClr val="E2D4CA">
                    <a:alpha val="75000"/>
                  </a:srgbClr>
                </a:solidFill>
                <a:latin typeface="Dante"/>
                <a:ea typeface="Dante"/>
                <a:cs typeface="Dante"/>
                <a:sym typeface="Dante"/>
              </a:defRPr>
            </a:lvl1pPr>
          </a:lstStyle>
          <a:p>
            <a:pPr/>
            <a:r>
              <a:t>Group 2</a:t>
            </a:r>
          </a:p>
        </p:txBody>
      </p:sp>
      <p:pic>
        <p:nvPicPr>
          <p:cNvPr id="335" name="Picture Placeholder 6" descr="Picture Placeholder 6"/>
          <p:cNvPicPr>
            <a:picLocks noChangeAspect="1"/>
          </p:cNvPicPr>
          <p:nvPr>
            <p:ph type="pic" idx="21"/>
          </p:nvPr>
        </p:nvPicPr>
        <p:blipFill>
          <a:blip r:embed="rId2">
            <a:extLst/>
          </a:blip>
          <a:stretch>
            <a:fillRect/>
          </a:stretch>
        </p:blipFill>
        <p:spPr>
          <a:xfrm>
            <a:off x="6967959" y="0"/>
            <a:ext cx="5224041" cy="6858000"/>
          </a:xfrm>
          <a:prstGeom prst="rect">
            <a:avLst/>
          </a:prstGeom>
        </p:spPr>
      </p:pic>
      <p:sp>
        <p:nvSpPr>
          <p:cNvPr id="336" name="Slide Number Placeholder 43"/>
          <p:cNvSpPr txBox="1"/>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lvl1p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8" name="Footer Placeholder 41"/>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339" name="Date Placeholder 40"/>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spcBef>
                <a:spcPts val="600"/>
              </a:spcBef>
              <a:defRPr b="1" spc="100" sz="900">
                <a:solidFill>
                  <a:srgbClr val="E2D4CA">
                    <a:alpha val="75000"/>
                  </a:srgbClr>
                </a:solidFill>
                <a:latin typeface="Dante"/>
                <a:ea typeface="Dante"/>
                <a:cs typeface="Dante"/>
                <a:sym typeface="Dante"/>
              </a:defRPr>
            </a:lvl1pPr>
          </a:lstStyle>
          <a:p>
            <a:pPr/>
            <a:r>
              <a:t>Group 2</a:t>
            </a:r>
          </a:p>
        </p:txBody>
      </p:sp>
      <p:sp>
        <p:nvSpPr>
          <p:cNvPr id="340" name="Slide Number Placeholder 42"/>
          <p:cNvSpPr txBox="1"/>
          <p:nvPr>
            <p:ph type="sldNum" sz="quarter" idx="4294967295"/>
          </p:nvPr>
        </p:nvSpPr>
        <p:spPr>
          <a:xfrm>
            <a:off x="11701930" y="6423341"/>
            <a:ext cx="231275" cy="231139"/>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lvl1pPr>
          </a:lstStyle>
          <a:p>
            <a:pPr/>
            <a:fld id="{86CB4B4D-7CA3-9044-876B-883B54F8677D}" type="slidenum"/>
          </a:p>
        </p:txBody>
      </p:sp>
      <p:sp>
        <p:nvSpPr>
          <p:cNvPr id="341" name="Title 1"/>
          <p:cNvSpPr txBox="1"/>
          <p:nvPr>
            <p:ph type="title"/>
          </p:nvPr>
        </p:nvSpPr>
        <p:spPr>
          <a:prstGeom prst="rect">
            <a:avLst/>
          </a:prstGeom>
        </p:spPr>
        <p:txBody>
          <a:bodyPr/>
          <a:lstStyle/>
          <a:p>
            <a:pPr/>
            <a:r>
              <a:t>Thank you</a:t>
            </a:r>
          </a:p>
        </p:txBody>
      </p:sp>
      <p:sp>
        <p:nvSpPr>
          <p:cNvPr id="342" name="Content Placeholder 2"/>
          <p:cNvSpPr txBox="1"/>
          <p:nvPr>
            <p:ph type="body" sz="quarter" idx="1"/>
          </p:nvPr>
        </p:nvSpPr>
        <p:spPr>
          <a:xfrm>
            <a:off x="744875" y="5116529"/>
            <a:ext cx="2948685" cy="955499"/>
          </a:xfrm>
          <a:prstGeom prst="rect">
            <a:avLst/>
          </a:prstGeom>
        </p:spPr>
        <p:txBody>
          <a:bodyPr/>
          <a:lstStyle/>
          <a:p>
            <a:pPr/>
            <a:r>
              <a:t>Fin!</a:t>
            </a:r>
          </a:p>
        </p:txBody>
      </p:sp>
      <p:pic>
        <p:nvPicPr>
          <p:cNvPr id="343" name="Picture Placeholder 5" descr="Picture Placeholder 5"/>
          <p:cNvPicPr>
            <a:picLocks noChangeAspect="1"/>
          </p:cNvPicPr>
          <p:nvPr>
            <p:ph type="pic" idx="21"/>
          </p:nvPr>
        </p:nvPicPr>
        <p:blipFill>
          <a:blip r:embed="rId2">
            <a:extLst/>
          </a:blip>
          <a:srcRect l="15603" t="0" r="8959" b="0"/>
          <a:stretch>
            <a:fillRect/>
          </a:stretch>
        </p:blipFill>
        <p:spPr>
          <a:xfrm>
            <a:off x="4383023" y="9"/>
            <a:ext cx="7808979" cy="6857923"/>
          </a:xfrm>
          <a:prstGeom prst="rect">
            <a:avLst/>
          </a:prstGeom>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Footer Placeholder 74"/>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224" name="Title 1"/>
          <p:cNvSpPr txBox="1"/>
          <p:nvPr>
            <p:ph type="title"/>
          </p:nvPr>
        </p:nvSpPr>
        <p:spPr>
          <a:xfrm>
            <a:off x="647700" y="1375938"/>
            <a:ext cx="5448303" cy="1240967"/>
          </a:xfrm>
          <a:prstGeom prst="rect">
            <a:avLst/>
          </a:prstGeom>
        </p:spPr>
        <p:txBody>
          <a:bodyPr/>
          <a:lstStyle/>
          <a:p>
            <a:pPr/>
            <a:r>
              <a:t>Agenda</a:t>
            </a:r>
          </a:p>
        </p:txBody>
      </p:sp>
      <p:sp>
        <p:nvSpPr>
          <p:cNvPr id="225" name="Content Placeholder 2"/>
          <p:cNvSpPr txBox="1"/>
          <p:nvPr>
            <p:ph type="body" sz="half" idx="1"/>
          </p:nvPr>
        </p:nvSpPr>
        <p:spPr>
          <a:xfrm>
            <a:off x="634999" y="2688119"/>
            <a:ext cx="5115678" cy="3507457"/>
          </a:xfrm>
          <a:prstGeom prst="rect">
            <a:avLst/>
          </a:prstGeom>
        </p:spPr>
        <p:txBody>
          <a:bodyPr/>
          <a:lstStyle/>
          <a:p>
            <a:pPr/>
            <a:r>
              <a:t>About the Case Study</a:t>
            </a:r>
          </a:p>
          <a:p>
            <a:pPr/>
            <a:r>
              <a:t>Business Rules </a:t>
            </a:r>
          </a:p>
          <a:p>
            <a:pPr/>
            <a:r>
              <a:t>Our Solution</a:t>
            </a:r>
          </a:p>
          <a:p>
            <a:pPr/>
            <a:r>
              <a:t>Reports</a:t>
            </a:r>
          </a:p>
        </p:txBody>
      </p:sp>
      <p:pic>
        <p:nvPicPr>
          <p:cNvPr id="226" name="Picture Placeholder 8" descr="Picture Placeholder 8"/>
          <p:cNvPicPr>
            <a:picLocks noChangeAspect="1"/>
          </p:cNvPicPr>
          <p:nvPr>
            <p:ph type="pic" idx="21"/>
          </p:nvPr>
        </p:nvPicPr>
        <p:blipFill>
          <a:blip r:embed="rId2">
            <a:extLst/>
          </a:blip>
          <a:srcRect l="0" t="5674" r="0" b="13151"/>
          <a:stretch>
            <a:fillRect/>
          </a:stretch>
        </p:blipFill>
        <p:spPr>
          <a:xfrm>
            <a:off x="6748271" y="658368"/>
            <a:ext cx="4809602" cy="2606040"/>
          </a:xfrm>
          <a:prstGeom prst="rect">
            <a:avLst/>
          </a:prstGeom>
        </p:spPr>
      </p:pic>
      <p:pic>
        <p:nvPicPr>
          <p:cNvPr id="227" name="Picture Placeholder 10" descr="Picture Placeholder 10"/>
          <p:cNvPicPr>
            <a:picLocks noChangeAspect="1"/>
          </p:cNvPicPr>
          <p:nvPr>
            <p:ph type="pic" idx="22"/>
          </p:nvPr>
        </p:nvPicPr>
        <p:blipFill>
          <a:blip r:embed="rId3">
            <a:extLst/>
          </a:blip>
          <a:srcRect l="0" t="17140" r="0" b="1684"/>
          <a:stretch>
            <a:fillRect/>
          </a:stretch>
        </p:blipFill>
        <p:spPr>
          <a:xfrm>
            <a:off x="6748271" y="3584447"/>
            <a:ext cx="4809602" cy="2606041"/>
          </a:xfrm>
          <a:prstGeom prst="rect">
            <a:avLst/>
          </a:prstGeom>
        </p:spPr>
      </p:pic>
      <p:sp>
        <p:nvSpPr>
          <p:cNvPr id="228" name="Date Placeholder 73"/>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spcBef>
                <a:spcPts val="600"/>
              </a:spcBef>
              <a:defRPr b="1" spc="100" sz="900">
                <a:solidFill>
                  <a:srgbClr val="E2D4CA">
                    <a:alpha val="75000"/>
                  </a:srgbClr>
                </a:solidFill>
                <a:latin typeface="Dante"/>
                <a:ea typeface="Dante"/>
                <a:cs typeface="Dante"/>
                <a:sym typeface="Dante"/>
              </a:defRPr>
            </a:lvl1pPr>
          </a:lstStyle>
          <a:p>
            <a:pPr/>
            <a:r>
              <a:t>Group 2</a:t>
            </a:r>
          </a:p>
        </p:txBody>
      </p:sp>
      <p:sp>
        <p:nvSpPr>
          <p:cNvPr id="229" name="Slide Number Placeholder 75"/>
          <p:cNvSpPr txBox="1"/>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lvl1p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Footer Placeholder 182"/>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232" name="Title 6"/>
          <p:cNvSpPr txBox="1"/>
          <p:nvPr>
            <p:ph type="title"/>
          </p:nvPr>
        </p:nvSpPr>
        <p:spPr>
          <a:xfrm>
            <a:off x="485773" y="647698"/>
            <a:ext cx="3680398" cy="1403346"/>
          </a:xfrm>
          <a:prstGeom prst="rect">
            <a:avLst/>
          </a:prstGeom>
        </p:spPr>
        <p:txBody>
          <a:bodyPr/>
          <a:lstStyle/>
          <a:p>
            <a:pPr/>
            <a:r>
              <a:t>About the Case Study</a:t>
            </a:r>
          </a:p>
        </p:txBody>
      </p:sp>
      <p:sp>
        <p:nvSpPr>
          <p:cNvPr id="233" name="Text Placeholder 80"/>
          <p:cNvSpPr txBox="1"/>
          <p:nvPr>
            <p:ph type="body" sz="quarter" idx="1"/>
          </p:nvPr>
        </p:nvSpPr>
        <p:spPr>
          <a:xfrm>
            <a:off x="647700" y="2683103"/>
            <a:ext cx="3364359" cy="3673248"/>
          </a:xfrm>
          <a:prstGeom prst="rect">
            <a:avLst/>
          </a:prstGeom>
        </p:spPr>
        <p:txBody>
          <a:bodyPr/>
          <a:lstStyle>
            <a:lvl1pPr>
              <a:lnSpc>
                <a:spcPct val="110000"/>
              </a:lnSpc>
              <a:defRPr sz="1500"/>
            </a:lvl1pPr>
          </a:lstStyle>
          <a:p>
            <a:pPr/>
            <a:r>
              <a:t>Three years ago, the Bacchus brothers, Stan and Davis, inherited their father’s winery. They are both anxious and excited to implement new business methods to help improve their products and customer service. They decided to keep the current staff their father originally hired and would like to introduce new business practices, like online ordering, to help keep track of shipments and distribution. </a:t>
            </a:r>
          </a:p>
        </p:txBody>
      </p:sp>
      <p:sp>
        <p:nvSpPr>
          <p:cNvPr id="234" name="Date Placeholder 181"/>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spcBef>
                <a:spcPts val="600"/>
              </a:spcBef>
              <a:defRPr b="1" spc="100" sz="900">
                <a:solidFill>
                  <a:srgbClr val="E2D4CA">
                    <a:alpha val="75000"/>
                  </a:srgbClr>
                </a:solidFill>
                <a:latin typeface="Dante"/>
                <a:ea typeface="Dante"/>
                <a:cs typeface="Dante"/>
                <a:sym typeface="Dante"/>
              </a:defRPr>
            </a:lvl1pPr>
          </a:lstStyle>
          <a:p>
            <a:pPr/>
            <a:r>
              <a:t>Group 2</a:t>
            </a:r>
          </a:p>
        </p:txBody>
      </p:sp>
      <p:pic>
        <p:nvPicPr>
          <p:cNvPr id="235" name="Picture Placeholder 12" descr="Picture Placeholder 12"/>
          <p:cNvPicPr>
            <a:picLocks noChangeAspect="1"/>
          </p:cNvPicPr>
          <p:nvPr>
            <p:ph type="pic" idx="21"/>
          </p:nvPr>
        </p:nvPicPr>
        <p:blipFill>
          <a:blip r:embed="rId2">
            <a:extLst/>
          </a:blip>
          <a:srcRect l="9620" t="0" r="16242" b="0"/>
          <a:stretch>
            <a:fillRect/>
          </a:stretch>
        </p:blipFill>
        <p:spPr>
          <a:xfrm>
            <a:off x="4575046" y="9"/>
            <a:ext cx="7616955" cy="6857923"/>
          </a:xfrm>
          <a:prstGeom prst="rect">
            <a:avLst/>
          </a:prstGeom>
        </p:spPr>
      </p:pic>
      <p:sp>
        <p:nvSpPr>
          <p:cNvPr id="236" name="Slide Number Placeholder 183"/>
          <p:cNvSpPr txBox="1"/>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lvl1p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Footer Placeholder 30"/>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239" name="Title 1"/>
          <p:cNvSpPr txBox="1"/>
          <p:nvPr>
            <p:ph type="title"/>
          </p:nvPr>
        </p:nvSpPr>
        <p:spPr>
          <a:xfrm>
            <a:off x="838200" y="662425"/>
            <a:ext cx="10515600" cy="819741"/>
          </a:xfrm>
          <a:prstGeom prst="rect">
            <a:avLst/>
          </a:prstGeom>
        </p:spPr>
        <p:txBody>
          <a:bodyPr/>
          <a:lstStyle/>
          <a:p>
            <a:pPr/>
            <a:r>
              <a:t>Meet the Team</a:t>
            </a:r>
          </a:p>
        </p:txBody>
      </p:sp>
      <p:sp>
        <p:nvSpPr>
          <p:cNvPr id="240" name="Date Placeholder 29"/>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spcBef>
                <a:spcPts val="600"/>
              </a:spcBef>
              <a:defRPr b="1" spc="100" sz="900">
                <a:solidFill>
                  <a:srgbClr val="E2D4CA">
                    <a:alpha val="75000"/>
                  </a:srgbClr>
                </a:solidFill>
                <a:latin typeface="Dante"/>
                <a:ea typeface="Dante"/>
                <a:cs typeface="Dante"/>
                <a:sym typeface="Dante"/>
              </a:defRPr>
            </a:lvl1pPr>
          </a:lstStyle>
          <a:p>
            <a:pPr/>
            <a:r>
              <a:t>Group 2</a:t>
            </a:r>
          </a:p>
        </p:txBody>
      </p:sp>
      <p:sp>
        <p:nvSpPr>
          <p:cNvPr id="241" name="Slide Number Placeholder 31"/>
          <p:cNvSpPr txBox="1"/>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lvl1pPr>
          </a:lstStyle>
          <a:p>
            <a:pPr/>
            <a:fld id="{86CB4B4D-7CA3-9044-876B-883B54F8677D}" type="slidenum"/>
          </a:p>
        </p:txBody>
      </p:sp>
      <p:grpSp>
        <p:nvGrpSpPr>
          <p:cNvPr id="252" name="Content Placeholder 3"/>
          <p:cNvGrpSpPr/>
          <p:nvPr/>
        </p:nvGrpSpPr>
        <p:grpSpPr>
          <a:xfrm>
            <a:off x="838199" y="1638645"/>
            <a:ext cx="10515603" cy="4225199"/>
            <a:chOff x="0" y="0"/>
            <a:chExt cx="10515602" cy="4225197"/>
          </a:xfrm>
        </p:grpSpPr>
        <p:sp>
          <p:nvSpPr>
            <p:cNvPr id="242" name="Line"/>
            <p:cNvSpPr/>
            <p:nvPr/>
          </p:nvSpPr>
          <p:spPr>
            <a:xfrm>
              <a:off x="-1" y="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pPr/>
            </a:p>
          </p:txBody>
        </p:sp>
        <p:sp>
          <p:nvSpPr>
            <p:cNvPr id="243" name="Owners: Stan and Davis Bacchus"/>
            <p:cNvSpPr txBox="1"/>
            <p:nvPr/>
          </p:nvSpPr>
          <p:spPr>
            <a:xfrm>
              <a:off x="0" y="0"/>
              <a:ext cx="10515601" cy="8737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44779" tIns="144779" rIns="144779" bIns="144779" numCol="1" anchor="t">
              <a:spAutoFit/>
            </a:bodyPr>
            <a:lstStyle>
              <a:lvl1pPr defTabSz="1689100">
                <a:lnSpc>
                  <a:spcPct val="90000"/>
                </a:lnSpc>
                <a:spcBef>
                  <a:spcPts val="1500"/>
                </a:spcBef>
                <a:defRPr spc="100" sz="3800">
                  <a:solidFill>
                    <a:srgbClr val="E2D4CA">
                      <a:alpha val="85000"/>
                    </a:srgbClr>
                  </a:solidFill>
                  <a:latin typeface="Dante"/>
                  <a:ea typeface="Dante"/>
                  <a:cs typeface="Dante"/>
                  <a:sym typeface="Dante"/>
                </a:defRPr>
              </a:lvl1pPr>
            </a:lstStyle>
            <a:p>
              <a:pPr/>
              <a:r>
                <a:t>Owners: Stan and Davis Bacchus</a:t>
              </a:r>
            </a:p>
          </p:txBody>
        </p:sp>
        <p:sp>
          <p:nvSpPr>
            <p:cNvPr id="244" name="Line"/>
            <p:cNvSpPr/>
            <p:nvPr/>
          </p:nvSpPr>
          <p:spPr>
            <a:xfrm>
              <a:off x="-1" y="83786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pPr/>
            </a:p>
          </p:txBody>
        </p:sp>
        <p:sp>
          <p:nvSpPr>
            <p:cNvPr id="245" name="Finances and Pay roll: Janet Collins"/>
            <p:cNvSpPr txBox="1"/>
            <p:nvPr/>
          </p:nvSpPr>
          <p:spPr>
            <a:xfrm>
              <a:off x="0" y="837860"/>
              <a:ext cx="10515601" cy="8737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44779" tIns="144779" rIns="144779" bIns="144779" numCol="1" anchor="t">
              <a:spAutoFit/>
            </a:bodyPr>
            <a:lstStyle>
              <a:lvl1pPr defTabSz="1689100">
                <a:lnSpc>
                  <a:spcPct val="90000"/>
                </a:lnSpc>
                <a:spcBef>
                  <a:spcPts val="1500"/>
                </a:spcBef>
                <a:defRPr spc="100" sz="3800">
                  <a:solidFill>
                    <a:srgbClr val="E2D4CA">
                      <a:alpha val="85000"/>
                    </a:srgbClr>
                  </a:solidFill>
                  <a:latin typeface="Dante"/>
                  <a:ea typeface="Dante"/>
                  <a:cs typeface="Dante"/>
                  <a:sym typeface="Dante"/>
                </a:defRPr>
              </a:lvl1pPr>
            </a:lstStyle>
            <a:p>
              <a:pPr/>
              <a:r>
                <a:t>Finances and Pay roll: Janet Collins</a:t>
              </a:r>
            </a:p>
          </p:txBody>
        </p:sp>
        <p:sp>
          <p:nvSpPr>
            <p:cNvPr id="246" name="Line"/>
            <p:cNvSpPr/>
            <p:nvPr/>
          </p:nvSpPr>
          <p:spPr>
            <a:xfrm>
              <a:off x="-1" y="167572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pPr/>
            </a:p>
          </p:txBody>
        </p:sp>
        <p:sp>
          <p:nvSpPr>
            <p:cNvPr id="247" name="Marketing: Roz Murphy and Bob Ulrich (assistant)"/>
            <p:cNvSpPr txBox="1"/>
            <p:nvPr/>
          </p:nvSpPr>
          <p:spPr>
            <a:xfrm>
              <a:off x="0" y="1675720"/>
              <a:ext cx="10515601" cy="139953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44779" tIns="144779" rIns="144779" bIns="144779" numCol="1" anchor="t">
              <a:spAutoFit/>
            </a:bodyPr>
            <a:lstStyle>
              <a:lvl1pPr defTabSz="1689100">
                <a:lnSpc>
                  <a:spcPct val="90000"/>
                </a:lnSpc>
                <a:spcBef>
                  <a:spcPts val="1500"/>
                </a:spcBef>
                <a:defRPr spc="100" sz="3800">
                  <a:solidFill>
                    <a:srgbClr val="E2D4CA">
                      <a:alpha val="85000"/>
                    </a:srgbClr>
                  </a:solidFill>
                  <a:latin typeface="Dante"/>
                  <a:ea typeface="Dante"/>
                  <a:cs typeface="Dante"/>
                  <a:sym typeface="Dante"/>
                </a:defRPr>
              </a:lvl1pPr>
            </a:lstStyle>
            <a:p>
              <a:pPr/>
              <a:r>
                <a:t>Marketing: Roz Murphy and Bob Ulrich (assistant)</a:t>
              </a:r>
            </a:p>
          </p:txBody>
        </p:sp>
        <p:sp>
          <p:nvSpPr>
            <p:cNvPr id="248" name="Line"/>
            <p:cNvSpPr/>
            <p:nvPr/>
          </p:nvSpPr>
          <p:spPr>
            <a:xfrm>
              <a:off x="-1" y="251358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pPr/>
            </a:p>
          </p:txBody>
        </p:sp>
        <p:sp>
          <p:nvSpPr>
            <p:cNvPr id="249" name="Production line: Henry Doyle (manager)"/>
            <p:cNvSpPr txBox="1"/>
            <p:nvPr/>
          </p:nvSpPr>
          <p:spPr>
            <a:xfrm>
              <a:off x="0" y="2513579"/>
              <a:ext cx="10515601" cy="8737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44779" tIns="144779" rIns="144779" bIns="144779" numCol="1" anchor="t">
              <a:spAutoFit/>
            </a:bodyPr>
            <a:lstStyle>
              <a:lvl1pPr defTabSz="1689100">
                <a:lnSpc>
                  <a:spcPct val="90000"/>
                </a:lnSpc>
                <a:spcBef>
                  <a:spcPts val="1500"/>
                </a:spcBef>
                <a:defRPr spc="100" sz="3800">
                  <a:solidFill>
                    <a:srgbClr val="E2D4CA">
                      <a:alpha val="85000"/>
                    </a:srgbClr>
                  </a:solidFill>
                  <a:latin typeface="Dante"/>
                  <a:ea typeface="Dante"/>
                  <a:cs typeface="Dante"/>
                  <a:sym typeface="Dante"/>
                </a:defRPr>
              </a:lvl1pPr>
            </a:lstStyle>
            <a:p>
              <a:pPr/>
              <a:r>
                <a:t>Production line: Henry Doyle (manager)</a:t>
              </a:r>
            </a:p>
          </p:txBody>
        </p:sp>
        <p:sp>
          <p:nvSpPr>
            <p:cNvPr id="250" name="Line"/>
            <p:cNvSpPr/>
            <p:nvPr/>
          </p:nvSpPr>
          <p:spPr>
            <a:xfrm>
              <a:off x="-1" y="3351440"/>
              <a:ext cx="10515603" cy="1"/>
            </a:xfrm>
            <a:prstGeom prst="line">
              <a:avLst/>
            </a:prstGeom>
            <a:solidFill>
              <a:schemeClr val="accent2"/>
            </a:solidFill>
            <a:ln w="12700" cap="flat">
              <a:solidFill>
                <a:schemeClr val="accent2"/>
              </a:solidFill>
              <a:prstDash val="solid"/>
              <a:miter lim="800000"/>
            </a:ln>
            <a:effectLst/>
          </p:spPr>
          <p:txBody>
            <a:bodyPr wrap="square" lIns="45718" tIns="45718" rIns="45718" bIns="45718" numCol="1" anchor="t">
              <a:noAutofit/>
            </a:bodyPr>
            <a:lstStyle/>
            <a:p>
              <a:pPr/>
            </a:p>
          </p:txBody>
        </p:sp>
        <p:sp>
          <p:nvSpPr>
            <p:cNvPr id="251" name="Distribution: Maria Costanza"/>
            <p:cNvSpPr txBox="1"/>
            <p:nvPr/>
          </p:nvSpPr>
          <p:spPr>
            <a:xfrm>
              <a:off x="0" y="3351439"/>
              <a:ext cx="10515601" cy="87375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44779" tIns="144779" rIns="144779" bIns="144779" numCol="1" anchor="t">
              <a:spAutoFit/>
            </a:bodyPr>
            <a:lstStyle>
              <a:lvl1pPr defTabSz="1689100">
                <a:lnSpc>
                  <a:spcPct val="90000"/>
                </a:lnSpc>
                <a:spcBef>
                  <a:spcPts val="1500"/>
                </a:spcBef>
                <a:defRPr spc="100" sz="3800">
                  <a:solidFill>
                    <a:srgbClr val="E2D4CA">
                      <a:alpha val="85000"/>
                    </a:srgbClr>
                  </a:solidFill>
                  <a:latin typeface="Dante"/>
                  <a:ea typeface="Dante"/>
                  <a:cs typeface="Dante"/>
                  <a:sym typeface="Dante"/>
                </a:defRPr>
              </a:lvl1pPr>
            </a:lstStyle>
            <a:p>
              <a:pPr/>
              <a:r>
                <a:t>Distribution: Maria Costanza</a:t>
              </a:r>
            </a:p>
          </p:txBody>
        </p:sp>
      </p:gr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Title 1"/>
          <p:cNvSpPr txBox="1"/>
          <p:nvPr>
            <p:ph type="title"/>
          </p:nvPr>
        </p:nvSpPr>
        <p:spPr>
          <a:xfrm>
            <a:off x="8067554" y="5024528"/>
            <a:ext cx="3204672" cy="1209277"/>
          </a:xfrm>
          <a:prstGeom prst="rect">
            <a:avLst/>
          </a:prstGeom>
        </p:spPr>
        <p:txBody>
          <a:bodyPr/>
          <a:lstStyle>
            <a:lvl1pPr defTabSz="841247">
              <a:defRPr sz="3600"/>
            </a:lvl1pPr>
          </a:lstStyle>
          <a:p>
            <a:pPr/>
            <a:r>
              <a:t>Business Rules</a:t>
            </a:r>
          </a:p>
        </p:txBody>
      </p:sp>
      <p:pic>
        <p:nvPicPr>
          <p:cNvPr id="255" name="Picture Placeholder 5" descr="Picture Placeholder 5"/>
          <p:cNvPicPr>
            <a:picLocks noChangeAspect="1"/>
          </p:cNvPicPr>
          <p:nvPr>
            <p:ph type="pic" idx="21"/>
          </p:nvPr>
        </p:nvPicPr>
        <p:blipFill>
          <a:blip r:embed="rId2">
            <a:extLst/>
          </a:blip>
          <a:srcRect l="0" t="6885" r="0" b="37033"/>
          <a:stretch>
            <a:fillRect/>
          </a:stretch>
        </p:blipFill>
        <p:spPr>
          <a:xfrm>
            <a:off x="1522" y="0"/>
            <a:ext cx="12188833" cy="4562857"/>
          </a:xfrm>
          <a:prstGeom prst="rect">
            <a:avLst/>
          </a:prstGeom>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Footer Placeholder 7"/>
          <p:cNvSpPr txBox="1"/>
          <p:nvPr/>
        </p:nvSpPr>
        <p:spPr>
          <a:xfrm>
            <a:off x="3627118" y="6356351"/>
            <a:ext cx="4937765"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258" name="Title 1"/>
          <p:cNvSpPr txBox="1"/>
          <p:nvPr>
            <p:ph type="title"/>
          </p:nvPr>
        </p:nvSpPr>
        <p:spPr>
          <a:xfrm>
            <a:off x="838200" y="662425"/>
            <a:ext cx="10515600" cy="819741"/>
          </a:xfrm>
          <a:prstGeom prst="rect">
            <a:avLst/>
          </a:prstGeom>
        </p:spPr>
        <p:txBody>
          <a:bodyPr/>
          <a:lstStyle/>
          <a:p>
            <a:pPr/>
            <a:r>
              <a:t>Business Rules</a:t>
            </a:r>
          </a:p>
        </p:txBody>
      </p:sp>
      <p:sp>
        <p:nvSpPr>
          <p:cNvPr id="259" name="Date Placeholder 6"/>
          <p:cNvSpPr txBox="1"/>
          <p:nvPr/>
        </p:nvSpPr>
        <p:spPr>
          <a:xfrm>
            <a:off x="304510" y="6356351"/>
            <a:ext cx="3231172" cy="365124"/>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spcBef>
                <a:spcPts val="600"/>
              </a:spcBef>
              <a:defRPr b="1" spc="100" sz="900">
                <a:solidFill>
                  <a:srgbClr val="E2D4CA">
                    <a:alpha val="75000"/>
                  </a:srgbClr>
                </a:solidFill>
                <a:latin typeface="Dante"/>
                <a:ea typeface="Dante"/>
                <a:cs typeface="Dante"/>
                <a:sym typeface="Dante"/>
              </a:defRPr>
            </a:lvl1pPr>
          </a:lstStyle>
          <a:p>
            <a:pPr/>
            <a:r>
              <a:t>Group 2</a:t>
            </a:r>
          </a:p>
        </p:txBody>
      </p:sp>
      <p:sp>
        <p:nvSpPr>
          <p:cNvPr id="260" name="Slide Number Placeholder 8"/>
          <p:cNvSpPr txBox="1"/>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val="1"/>
            </a:ext>
          </a:extLst>
        </p:spPr>
        <p:txBody>
          <a:bodyPr>
            <a:normAutofit fontScale="100000" lnSpcReduction="0"/>
          </a:bodyPr>
          <a:lstStyle>
            <a:lvl1pPr>
              <a:spcBef>
                <a:spcPts val="600"/>
              </a:spcBef>
            </a:lvl1pPr>
          </a:lstStyle>
          <a:p>
            <a:pPr/>
            <a:fld id="{86CB4B4D-7CA3-9044-876B-883B54F8677D}" type="slidenum"/>
          </a:p>
        </p:txBody>
      </p:sp>
      <p:grpSp>
        <p:nvGrpSpPr>
          <p:cNvPr id="275" name="Content Placeholder 3"/>
          <p:cNvGrpSpPr/>
          <p:nvPr/>
        </p:nvGrpSpPr>
        <p:grpSpPr>
          <a:xfrm>
            <a:off x="414968" y="1986694"/>
            <a:ext cx="10938834" cy="4369658"/>
            <a:chOff x="0" y="0"/>
            <a:chExt cx="10938832" cy="4369657"/>
          </a:xfrm>
        </p:grpSpPr>
        <p:sp>
          <p:nvSpPr>
            <p:cNvPr id="261" name="Rounded Rectangle"/>
            <p:cNvSpPr/>
            <p:nvPr/>
          </p:nvSpPr>
          <p:spPr>
            <a:xfrm>
              <a:off x="-1" y="0"/>
              <a:ext cx="10938834" cy="919547"/>
            </a:xfrm>
            <a:prstGeom prst="roundRect">
              <a:avLst>
                <a:gd name="adj" fmla="val 10000"/>
              </a:avLst>
            </a:prstGeom>
            <a:solidFill>
              <a:srgbClr val="D6D1CF"/>
            </a:solidFill>
            <a:ln w="12700" cap="flat">
              <a:noFill/>
              <a:miter lim="400000"/>
            </a:ln>
            <a:effectLst/>
          </p:spPr>
          <p:txBody>
            <a:bodyPr wrap="square" lIns="45718" tIns="45718" rIns="45718" bIns="45718" numCol="1" anchor="t">
              <a:noAutofit/>
            </a:bodyPr>
            <a:lstStyle/>
            <a:p>
              <a:pPr>
                <a:lnSpc>
                  <a:spcPct val="120000"/>
                </a:lnSpc>
                <a:spcBef>
                  <a:spcPts val="1000"/>
                </a:spcBef>
                <a:defRPr spc="100" sz="2400">
                  <a:solidFill>
                    <a:srgbClr val="E2D4CA">
                      <a:alpha val="85000"/>
                    </a:srgbClr>
                  </a:solidFill>
                  <a:latin typeface="Dante"/>
                  <a:ea typeface="Dante"/>
                  <a:cs typeface="Dante"/>
                  <a:sym typeface="Dante"/>
                </a:defRPr>
              </a:pPr>
            </a:p>
          </p:txBody>
        </p:sp>
        <p:sp>
          <p:nvSpPr>
            <p:cNvPr id="262" name="Square"/>
            <p:cNvSpPr/>
            <p:nvPr/>
          </p:nvSpPr>
          <p:spPr>
            <a:xfrm>
              <a:off x="278160" y="206897"/>
              <a:ext cx="505752" cy="505752"/>
            </a:xfrm>
            <a:prstGeom prst="rect">
              <a:avLst/>
            </a:prstGeom>
            <a:blipFill rotWithShape="1">
              <a:blip r:embed="rId2"/>
              <a:srcRect l="0" t="0" r="0" b="0"/>
              <a:stretch>
                <a:fillRect/>
              </a:stretch>
            </a:blipFill>
            <a:ln w="12700" cap="flat">
              <a:noFill/>
              <a:miter lim="400000"/>
            </a:ln>
            <a:effectLst/>
          </p:spPr>
          <p:txBody>
            <a:bodyPr wrap="square" lIns="45718" tIns="45718" rIns="45718" bIns="45718" numCol="1" anchor="t">
              <a:noAutofit/>
            </a:bodyPr>
            <a:lstStyle/>
            <a:p>
              <a:pPr>
                <a:lnSpc>
                  <a:spcPct val="120000"/>
                </a:lnSpc>
                <a:spcBef>
                  <a:spcPts val="1000"/>
                </a:spcBef>
                <a:defRPr spc="100" sz="2400">
                  <a:solidFill>
                    <a:srgbClr val="E2D4CA">
                      <a:alpha val="85000"/>
                    </a:srgbClr>
                  </a:solidFill>
                  <a:latin typeface="Dante"/>
                  <a:ea typeface="Dante"/>
                  <a:cs typeface="Dante"/>
                  <a:sym typeface="Dante"/>
                </a:defRPr>
              </a:pPr>
            </a:p>
          </p:txBody>
        </p:sp>
        <p:sp>
          <p:nvSpPr>
            <p:cNvPr id="263" name="Looking to incorporate new business practices to improve customer service and the quality of the products"/>
            <p:cNvSpPr txBox="1"/>
            <p:nvPr/>
          </p:nvSpPr>
          <p:spPr>
            <a:xfrm>
              <a:off x="1062073" y="32253"/>
              <a:ext cx="9876759" cy="8550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7317" tIns="97317" rIns="97317" bIns="97317" numCol="1" anchor="ctr">
              <a:spAutoFit/>
            </a:bodyPr>
            <a:lstStyle>
              <a:lvl1pPr defTabSz="977900">
                <a:spcBef>
                  <a:spcPts val="900"/>
                </a:spcBef>
                <a:defRPr spc="100" sz="2200">
                  <a:solidFill>
                    <a:srgbClr val="13403B"/>
                  </a:solidFill>
                  <a:latin typeface="Dante"/>
                  <a:ea typeface="Dante"/>
                  <a:cs typeface="Dante"/>
                  <a:sym typeface="Dante"/>
                </a:defRPr>
              </a:lvl1pPr>
            </a:lstStyle>
            <a:p>
              <a:pPr/>
              <a:r>
                <a:t>Looking to incorporate new business practices to improve customer service and the quality of the products</a:t>
              </a:r>
            </a:p>
          </p:txBody>
        </p:sp>
        <p:sp>
          <p:nvSpPr>
            <p:cNvPr id="264" name="Rounded Rectangle"/>
            <p:cNvSpPr/>
            <p:nvPr/>
          </p:nvSpPr>
          <p:spPr>
            <a:xfrm>
              <a:off x="-1" y="1149431"/>
              <a:ext cx="10938834" cy="919547"/>
            </a:xfrm>
            <a:prstGeom prst="roundRect">
              <a:avLst>
                <a:gd name="adj" fmla="val 10000"/>
              </a:avLst>
            </a:prstGeom>
            <a:solidFill>
              <a:srgbClr val="D6D1CF"/>
            </a:solidFill>
            <a:ln w="12700" cap="flat">
              <a:noFill/>
              <a:miter lim="400000"/>
            </a:ln>
            <a:effectLst/>
          </p:spPr>
          <p:txBody>
            <a:bodyPr wrap="square" lIns="45718" tIns="45718" rIns="45718" bIns="45718" numCol="1" anchor="t">
              <a:noAutofit/>
            </a:bodyPr>
            <a:lstStyle/>
            <a:p>
              <a:pPr>
                <a:lnSpc>
                  <a:spcPct val="120000"/>
                </a:lnSpc>
                <a:spcBef>
                  <a:spcPts val="1000"/>
                </a:spcBef>
                <a:defRPr spc="100" sz="2400">
                  <a:solidFill>
                    <a:srgbClr val="E2D4CA">
                      <a:alpha val="85000"/>
                    </a:srgbClr>
                  </a:solidFill>
                  <a:latin typeface="Dante"/>
                  <a:ea typeface="Dante"/>
                  <a:cs typeface="Dante"/>
                  <a:sym typeface="Dante"/>
                </a:defRPr>
              </a:pPr>
            </a:p>
          </p:txBody>
        </p:sp>
        <p:sp>
          <p:nvSpPr>
            <p:cNvPr id="265" name="Square"/>
            <p:cNvSpPr/>
            <p:nvPr/>
          </p:nvSpPr>
          <p:spPr>
            <a:xfrm>
              <a:off x="278160" y="1356328"/>
              <a:ext cx="505752" cy="505751"/>
            </a:xfrm>
            <a:prstGeom prst="rect">
              <a:avLst/>
            </a:prstGeom>
            <a:blipFill rotWithShape="1">
              <a:blip r:embed="rId3"/>
              <a:srcRect l="0" t="0" r="0" b="0"/>
              <a:stretch>
                <a:fillRect/>
              </a:stretch>
            </a:blipFill>
            <a:ln w="12700" cap="flat">
              <a:noFill/>
              <a:miter lim="400000"/>
            </a:ln>
            <a:effectLst/>
          </p:spPr>
          <p:txBody>
            <a:bodyPr wrap="square" lIns="45718" tIns="45718" rIns="45718" bIns="45718" numCol="1" anchor="t">
              <a:noAutofit/>
            </a:bodyPr>
            <a:lstStyle/>
            <a:p>
              <a:pPr>
                <a:lnSpc>
                  <a:spcPct val="120000"/>
                </a:lnSpc>
                <a:spcBef>
                  <a:spcPts val="1000"/>
                </a:spcBef>
                <a:defRPr spc="100" sz="2400">
                  <a:solidFill>
                    <a:srgbClr val="E2D4CA">
                      <a:alpha val="85000"/>
                    </a:srgbClr>
                  </a:solidFill>
                  <a:latin typeface="Dante"/>
                  <a:ea typeface="Dante"/>
                  <a:cs typeface="Dante"/>
                  <a:sym typeface="Dante"/>
                </a:defRPr>
              </a:pPr>
            </a:p>
          </p:txBody>
        </p:sp>
        <p:sp>
          <p:nvSpPr>
            <p:cNvPr id="266" name="Winery produces 4 types of wine using grapes grown on-site:"/>
            <p:cNvSpPr txBox="1"/>
            <p:nvPr/>
          </p:nvSpPr>
          <p:spPr>
            <a:xfrm>
              <a:off x="1062074" y="1181684"/>
              <a:ext cx="4922474" cy="8550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7317" tIns="97317" rIns="97317" bIns="97317" numCol="1" anchor="ctr">
              <a:spAutoFit/>
            </a:bodyPr>
            <a:lstStyle>
              <a:lvl1pPr defTabSz="977900">
                <a:spcBef>
                  <a:spcPts val="900"/>
                </a:spcBef>
                <a:defRPr spc="100" sz="2200">
                  <a:solidFill>
                    <a:srgbClr val="13403B"/>
                  </a:solidFill>
                  <a:latin typeface="Dante"/>
                  <a:ea typeface="Dante"/>
                  <a:cs typeface="Dante"/>
                  <a:sym typeface="Dante"/>
                </a:defRPr>
              </a:lvl1pPr>
            </a:lstStyle>
            <a:p>
              <a:pPr/>
              <a:r>
                <a:t>Winery produces 4 types of wine using grapes grown on-site:</a:t>
              </a:r>
            </a:p>
          </p:txBody>
        </p:sp>
        <p:sp>
          <p:nvSpPr>
            <p:cNvPr id="267" name="Merlot, Cabernet, Chablis, and Chardonnay"/>
            <p:cNvSpPr txBox="1"/>
            <p:nvPr/>
          </p:nvSpPr>
          <p:spPr>
            <a:xfrm>
              <a:off x="5984547" y="1232484"/>
              <a:ext cx="4954284" cy="7534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7317" tIns="97317" rIns="97317" bIns="97317" numCol="1" anchor="ctr">
              <a:spAutoFit/>
            </a:bodyPr>
            <a:lstStyle>
              <a:lvl1pPr defTabSz="800100">
                <a:spcBef>
                  <a:spcPts val="700"/>
                </a:spcBef>
                <a:defRPr spc="100">
                  <a:solidFill>
                    <a:srgbClr val="13403B"/>
                  </a:solidFill>
                  <a:latin typeface="Dante"/>
                  <a:ea typeface="Dante"/>
                  <a:cs typeface="Dante"/>
                  <a:sym typeface="Dante"/>
                </a:defRPr>
              </a:lvl1pPr>
            </a:lstStyle>
            <a:p>
              <a:pPr/>
              <a:r>
                <a:t>Merlot, Cabernet, Chablis, and Chardonnay</a:t>
              </a:r>
            </a:p>
          </p:txBody>
        </p:sp>
        <p:sp>
          <p:nvSpPr>
            <p:cNvPr id="268" name="Rounded Rectangle"/>
            <p:cNvSpPr/>
            <p:nvPr/>
          </p:nvSpPr>
          <p:spPr>
            <a:xfrm>
              <a:off x="-1" y="2298864"/>
              <a:ext cx="10938834" cy="919547"/>
            </a:xfrm>
            <a:prstGeom prst="roundRect">
              <a:avLst>
                <a:gd name="adj" fmla="val 10000"/>
              </a:avLst>
            </a:prstGeom>
            <a:solidFill>
              <a:srgbClr val="D6D1CF"/>
            </a:solidFill>
            <a:ln w="12700" cap="flat">
              <a:noFill/>
              <a:miter lim="400000"/>
            </a:ln>
            <a:effectLst/>
          </p:spPr>
          <p:txBody>
            <a:bodyPr wrap="square" lIns="45718" tIns="45718" rIns="45718" bIns="45718" numCol="1" anchor="t">
              <a:noAutofit/>
            </a:bodyPr>
            <a:lstStyle/>
            <a:p>
              <a:pPr>
                <a:lnSpc>
                  <a:spcPct val="120000"/>
                </a:lnSpc>
                <a:spcBef>
                  <a:spcPts val="1000"/>
                </a:spcBef>
                <a:defRPr spc="100" sz="2400">
                  <a:solidFill>
                    <a:srgbClr val="E2D4CA">
                      <a:alpha val="85000"/>
                    </a:srgbClr>
                  </a:solidFill>
                  <a:latin typeface="Dante"/>
                  <a:ea typeface="Dante"/>
                  <a:cs typeface="Dante"/>
                  <a:sym typeface="Dante"/>
                </a:defRPr>
              </a:pPr>
            </a:p>
          </p:txBody>
        </p:sp>
        <p:sp>
          <p:nvSpPr>
            <p:cNvPr id="269" name="Square"/>
            <p:cNvSpPr/>
            <p:nvPr/>
          </p:nvSpPr>
          <p:spPr>
            <a:xfrm>
              <a:off x="278160" y="2505762"/>
              <a:ext cx="505752" cy="505751"/>
            </a:xfrm>
            <a:prstGeom prst="rect">
              <a:avLst/>
            </a:prstGeom>
            <a:blipFill rotWithShape="1">
              <a:blip r:embed="rId4"/>
              <a:srcRect l="0" t="0" r="0" b="0"/>
              <a:stretch>
                <a:fillRect/>
              </a:stretch>
            </a:blipFill>
            <a:ln w="12700" cap="flat">
              <a:noFill/>
              <a:miter lim="400000"/>
            </a:ln>
            <a:effectLst/>
          </p:spPr>
          <p:txBody>
            <a:bodyPr wrap="square" lIns="45718" tIns="45718" rIns="45718" bIns="45718" numCol="1" anchor="t">
              <a:noAutofit/>
            </a:bodyPr>
            <a:lstStyle/>
            <a:p>
              <a:pPr>
                <a:lnSpc>
                  <a:spcPct val="120000"/>
                </a:lnSpc>
                <a:spcBef>
                  <a:spcPts val="1000"/>
                </a:spcBef>
                <a:defRPr spc="100" sz="2400">
                  <a:solidFill>
                    <a:srgbClr val="E2D4CA">
                      <a:alpha val="85000"/>
                    </a:srgbClr>
                  </a:solidFill>
                  <a:latin typeface="Dante"/>
                  <a:ea typeface="Dante"/>
                  <a:cs typeface="Dante"/>
                  <a:sym typeface="Dante"/>
                </a:defRPr>
              </a:pPr>
            </a:p>
          </p:txBody>
        </p:sp>
        <p:sp>
          <p:nvSpPr>
            <p:cNvPr id="270" name="Quarterly reports are needed to review the following:"/>
            <p:cNvSpPr txBox="1"/>
            <p:nvPr/>
          </p:nvSpPr>
          <p:spPr>
            <a:xfrm>
              <a:off x="1062074" y="2331117"/>
              <a:ext cx="4922474" cy="8550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7317" tIns="97317" rIns="97317" bIns="97317" numCol="1" anchor="ctr">
              <a:spAutoFit/>
            </a:bodyPr>
            <a:lstStyle>
              <a:lvl1pPr defTabSz="977900">
                <a:spcBef>
                  <a:spcPts val="900"/>
                </a:spcBef>
                <a:defRPr spc="100" sz="2200">
                  <a:solidFill>
                    <a:srgbClr val="13403B"/>
                  </a:solidFill>
                  <a:latin typeface="Dante"/>
                  <a:ea typeface="Dante"/>
                  <a:cs typeface="Dante"/>
                  <a:sym typeface="Dante"/>
                </a:defRPr>
              </a:lvl1pPr>
            </a:lstStyle>
            <a:p>
              <a:pPr/>
              <a:r>
                <a:t>Quarterly reports are needed to review the following:</a:t>
              </a:r>
            </a:p>
          </p:txBody>
        </p:sp>
        <p:sp>
          <p:nvSpPr>
            <p:cNvPr id="271" name="Supplier delivery performance, Wine distribution and employees work hours."/>
            <p:cNvSpPr txBox="1"/>
            <p:nvPr/>
          </p:nvSpPr>
          <p:spPr>
            <a:xfrm>
              <a:off x="5984547" y="2381917"/>
              <a:ext cx="4954284" cy="7534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7317" tIns="97317" rIns="97317" bIns="97317" numCol="1" anchor="ctr">
              <a:spAutoFit/>
            </a:bodyPr>
            <a:lstStyle>
              <a:lvl1pPr defTabSz="800100">
                <a:spcBef>
                  <a:spcPts val="700"/>
                </a:spcBef>
                <a:defRPr spc="100">
                  <a:solidFill>
                    <a:srgbClr val="13403B"/>
                  </a:solidFill>
                  <a:latin typeface="Dante"/>
                  <a:ea typeface="Dante"/>
                  <a:cs typeface="Dante"/>
                  <a:sym typeface="Dante"/>
                </a:defRPr>
              </a:lvl1pPr>
            </a:lstStyle>
            <a:p>
              <a:pPr/>
              <a:r>
                <a:t>Supplier delivery performance, Wine distribution and employees work hours.</a:t>
              </a:r>
            </a:p>
          </p:txBody>
        </p:sp>
        <p:sp>
          <p:nvSpPr>
            <p:cNvPr id="272" name="Rounded Rectangle"/>
            <p:cNvSpPr/>
            <p:nvPr/>
          </p:nvSpPr>
          <p:spPr>
            <a:xfrm>
              <a:off x="-1" y="3450110"/>
              <a:ext cx="10938834" cy="919548"/>
            </a:xfrm>
            <a:prstGeom prst="roundRect">
              <a:avLst>
                <a:gd name="adj" fmla="val 10000"/>
              </a:avLst>
            </a:prstGeom>
            <a:solidFill>
              <a:srgbClr val="D6D1CF"/>
            </a:solidFill>
            <a:ln w="12700" cap="flat">
              <a:noFill/>
              <a:miter lim="400000"/>
            </a:ln>
            <a:effectLst/>
          </p:spPr>
          <p:txBody>
            <a:bodyPr wrap="square" lIns="45718" tIns="45718" rIns="45718" bIns="45718" numCol="1" anchor="t">
              <a:noAutofit/>
            </a:bodyPr>
            <a:lstStyle/>
            <a:p>
              <a:pPr>
                <a:lnSpc>
                  <a:spcPct val="120000"/>
                </a:lnSpc>
                <a:spcBef>
                  <a:spcPts val="1000"/>
                </a:spcBef>
                <a:defRPr spc="100" sz="2400">
                  <a:solidFill>
                    <a:srgbClr val="E2D4CA">
                      <a:alpha val="85000"/>
                    </a:srgbClr>
                  </a:solidFill>
                  <a:latin typeface="Dante"/>
                  <a:ea typeface="Dante"/>
                  <a:cs typeface="Dante"/>
                  <a:sym typeface="Dante"/>
                </a:defRPr>
              </a:pPr>
            </a:p>
          </p:txBody>
        </p:sp>
        <p:sp>
          <p:nvSpPr>
            <p:cNvPr id="273" name="Square"/>
            <p:cNvSpPr/>
            <p:nvPr/>
          </p:nvSpPr>
          <p:spPr>
            <a:xfrm>
              <a:off x="278160" y="3655194"/>
              <a:ext cx="505752" cy="505751"/>
            </a:xfrm>
            <a:prstGeom prst="rect">
              <a:avLst/>
            </a:prstGeom>
            <a:blipFill rotWithShape="1">
              <a:blip r:embed="rId5"/>
              <a:srcRect l="0" t="0" r="0" b="0"/>
              <a:stretch>
                <a:fillRect/>
              </a:stretch>
            </a:blipFill>
            <a:ln w="12700" cap="flat">
              <a:noFill/>
              <a:miter lim="400000"/>
            </a:ln>
            <a:effectLst/>
          </p:spPr>
          <p:txBody>
            <a:bodyPr wrap="square" lIns="45718" tIns="45718" rIns="45718" bIns="45718" numCol="1" anchor="t">
              <a:noAutofit/>
            </a:bodyPr>
            <a:lstStyle/>
            <a:p>
              <a:pPr>
                <a:lnSpc>
                  <a:spcPct val="120000"/>
                </a:lnSpc>
                <a:spcBef>
                  <a:spcPts val="1000"/>
                </a:spcBef>
                <a:defRPr spc="100" sz="2400">
                  <a:solidFill>
                    <a:srgbClr val="E2D4CA">
                      <a:alpha val="85000"/>
                    </a:srgbClr>
                  </a:solidFill>
                  <a:latin typeface="Dante"/>
                  <a:ea typeface="Dante"/>
                  <a:cs typeface="Dante"/>
                  <a:sym typeface="Dante"/>
                </a:defRPr>
              </a:pPr>
            </a:p>
          </p:txBody>
        </p:sp>
        <p:sp>
          <p:nvSpPr>
            <p:cNvPr id="274" name="Use of online resources"/>
            <p:cNvSpPr txBox="1"/>
            <p:nvPr/>
          </p:nvSpPr>
          <p:spPr>
            <a:xfrm>
              <a:off x="1062073" y="3645649"/>
              <a:ext cx="9876759" cy="5248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7317" tIns="97317" rIns="97317" bIns="97317" numCol="1" anchor="ctr">
              <a:spAutoFit/>
            </a:bodyPr>
            <a:lstStyle>
              <a:lvl1pPr defTabSz="977900">
                <a:spcBef>
                  <a:spcPts val="900"/>
                </a:spcBef>
                <a:defRPr spc="100" sz="2200">
                  <a:solidFill>
                    <a:srgbClr val="13403B"/>
                  </a:solidFill>
                  <a:latin typeface="Dante"/>
                  <a:ea typeface="Dante"/>
                  <a:cs typeface="Dante"/>
                  <a:sym typeface="Dante"/>
                </a:defRPr>
              </a:lvl1pPr>
            </a:lstStyle>
            <a:p>
              <a:pPr/>
              <a:r>
                <a:t>Use of online resources </a:t>
              </a:r>
            </a:p>
          </p:txBody>
        </p:sp>
      </p:grpSp>
      <p:sp>
        <p:nvSpPr>
          <p:cNvPr id="276" name="TextBox 13"/>
          <p:cNvSpPr txBox="1"/>
          <p:nvPr/>
        </p:nvSpPr>
        <p:spPr>
          <a:xfrm>
            <a:off x="6265660" y="5430917"/>
            <a:ext cx="5042422" cy="9042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a:defRPr sz="1300">
                <a:solidFill>
                  <a:srgbClr val="13403B"/>
                </a:solidFill>
                <a:latin typeface="Dante"/>
                <a:ea typeface="Dante"/>
                <a:cs typeface="Dante"/>
                <a:sym typeface="Dante"/>
              </a:defRPr>
            </a:pPr>
            <a:r>
              <a:t>Supplies is sourced from 3 different suppliers.</a:t>
            </a:r>
          </a:p>
          <a:p>
            <a:pPr>
              <a:defRPr sz="1300">
                <a:solidFill>
                  <a:srgbClr val="13403B"/>
                </a:solidFill>
                <a:latin typeface="Dante"/>
                <a:ea typeface="Dante"/>
                <a:cs typeface="Dante"/>
                <a:sym typeface="Dante"/>
              </a:defRPr>
            </a:pPr>
            <a:r>
              <a:t>Would like to use online resources to improve supply, tracking and ordering from the suppliers as well as distributors can order and track shipments with ease.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Title 1"/>
          <p:cNvSpPr txBox="1"/>
          <p:nvPr>
            <p:ph type="title"/>
          </p:nvPr>
        </p:nvSpPr>
        <p:spPr>
          <a:xfrm>
            <a:off x="8067554" y="5024528"/>
            <a:ext cx="3204672" cy="1209277"/>
          </a:xfrm>
          <a:prstGeom prst="rect">
            <a:avLst/>
          </a:prstGeom>
        </p:spPr>
        <p:txBody>
          <a:bodyPr/>
          <a:lstStyle/>
          <a:p>
            <a:pPr/>
            <a:r>
              <a:t>Our Solution</a:t>
            </a:r>
          </a:p>
        </p:txBody>
      </p:sp>
      <p:pic>
        <p:nvPicPr>
          <p:cNvPr id="279" name="Picture Placeholder 5" descr="Picture Placeholder 5"/>
          <p:cNvPicPr>
            <a:picLocks noChangeAspect="1"/>
          </p:cNvPicPr>
          <p:nvPr>
            <p:ph type="pic" idx="21"/>
          </p:nvPr>
        </p:nvPicPr>
        <p:blipFill>
          <a:blip r:embed="rId2">
            <a:extLst/>
          </a:blip>
          <a:srcRect l="0" t="20744" r="0" b="20744"/>
          <a:stretch>
            <a:fillRect/>
          </a:stretch>
        </p:blipFill>
        <p:spPr>
          <a:xfrm>
            <a:off x="1522" y="-2"/>
            <a:ext cx="12188955" cy="4562860"/>
          </a:xfrm>
          <a:prstGeom prst="rect">
            <a:avLst/>
          </a:prstGeom>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Footer Placeholder 7"/>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282" name="Title 1"/>
          <p:cNvSpPr txBox="1"/>
          <p:nvPr>
            <p:ph type="title"/>
          </p:nvPr>
        </p:nvSpPr>
        <p:spPr>
          <a:xfrm>
            <a:off x="839787" y="665628"/>
            <a:ext cx="10515601" cy="818996"/>
          </a:xfrm>
          <a:prstGeom prst="rect">
            <a:avLst/>
          </a:prstGeom>
        </p:spPr>
        <p:txBody>
          <a:bodyPr/>
          <a:lstStyle/>
          <a:p>
            <a:pPr/>
            <a:r>
              <a:t>ERD Components</a:t>
            </a:r>
          </a:p>
        </p:txBody>
      </p:sp>
      <p:sp>
        <p:nvSpPr>
          <p:cNvPr id="283" name="Text Placeholder 2"/>
          <p:cNvSpPr txBox="1"/>
          <p:nvPr>
            <p:ph type="body" sz="quarter" idx="1"/>
          </p:nvPr>
        </p:nvSpPr>
        <p:spPr>
          <a:xfrm>
            <a:off x="836611" y="1806038"/>
            <a:ext cx="5157790" cy="584550"/>
          </a:xfrm>
          <a:prstGeom prst="rect">
            <a:avLst/>
          </a:prstGeom>
        </p:spPr>
        <p:txBody>
          <a:bodyPr/>
          <a:lstStyle/>
          <a:p>
            <a:pPr/>
            <a:r>
              <a:t>Suppliers</a:t>
            </a:r>
          </a:p>
        </p:txBody>
      </p:sp>
      <p:sp>
        <p:nvSpPr>
          <p:cNvPr id="284" name="Content Placeholder 9"/>
          <p:cNvSpPr txBox="1"/>
          <p:nvPr/>
        </p:nvSpPr>
        <p:spPr>
          <a:xfrm>
            <a:off x="885507" y="2390588"/>
            <a:ext cx="5066349" cy="375126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228600" indent="-228600">
              <a:lnSpc>
                <a:spcPct val="120000"/>
              </a:lnSpc>
              <a:spcBef>
                <a:spcPts val="1000"/>
              </a:spcBef>
              <a:buSzPct val="80000"/>
              <a:buFont typeface="Arial"/>
              <a:buChar char="•"/>
              <a:defRPr spc="100">
                <a:solidFill>
                  <a:srgbClr val="E2D4CA">
                    <a:alpha val="85000"/>
                  </a:srgbClr>
                </a:solidFill>
                <a:latin typeface="Dante"/>
                <a:ea typeface="Dante"/>
                <a:cs typeface="Dante"/>
                <a:sym typeface="Dante"/>
              </a:defRPr>
            </a:pPr>
            <a:r>
              <a:t>Each supplier is responsible for delivering specific components required for winemaking.</a:t>
            </a:r>
            <a:endParaRPr sz="2400"/>
          </a:p>
          <a:p>
            <a:pPr marL="228600" indent="-228600">
              <a:lnSpc>
                <a:spcPct val="120000"/>
              </a:lnSpc>
              <a:spcBef>
                <a:spcPts val="1000"/>
              </a:spcBef>
              <a:buSzPct val="80000"/>
              <a:buFont typeface="Helvetica"/>
              <a:buChar char="➢"/>
              <a:defRPr spc="100">
                <a:solidFill>
                  <a:srgbClr val="E2D4CA">
                    <a:alpha val="85000"/>
                  </a:srgbClr>
                </a:solidFill>
                <a:latin typeface="Dante"/>
                <a:ea typeface="Dante"/>
                <a:cs typeface="Dante"/>
                <a:sym typeface="Dante"/>
              </a:defRPr>
            </a:pPr>
            <a:r>
              <a:t>Supplier 1 – Corks and Bottles</a:t>
            </a:r>
            <a:endParaRPr sz="2400"/>
          </a:p>
          <a:p>
            <a:pPr marL="228600" indent="-228600">
              <a:lnSpc>
                <a:spcPct val="120000"/>
              </a:lnSpc>
              <a:spcBef>
                <a:spcPts val="1000"/>
              </a:spcBef>
              <a:buSzPct val="80000"/>
              <a:buFont typeface="Helvetica"/>
              <a:buChar char="➢"/>
              <a:defRPr spc="100">
                <a:solidFill>
                  <a:srgbClr val="E2D4CA">
                    <a:alpha val="85000"/>
                  </a:srgbClr>
                </a:solidFill>
                <a:latin typeface="Dante"/>
                <a:ea typeface="Dante"/>
                <a:cs typeface="Dante"/>
                <a:sym typeface="Dante"/>
              </a:defRPr>
            </a:pPr>
            <a:r>
              <a:t>Supplier 2 – Labels and Boxes</a:t>
            </a:r>
            <a:endParaRPr sz="2400"/>
          </a:p>
          <a:p>
            <a:pPr marL="228600" indent="-228600">
              <a:lnSpc>
                <a:spcPct val="120000"/>
              </a:lnSpc>
              <a:spcBef>
                <a:spcPts val="1000"/>
              </a:spcBef>
              <a:buSzPct val="80000"/>
              <a:buFont typeface="Helvetica"/>
              <a:buChar char="➢"/>
              <a:defRPr spc="100">
                <a:solidFill>
                  <a:srgbClr val="E2D4CA">
                    <a:alpha val="85000"/>
                  </a:srgbClr>
                </a:solidFill>
                <a:latin typeface="Dante"/>
                <a:ea typeface="Dante"/>
                <a:cs typeface="Dante"/>
                <a:sym typeface="Dante"/>
              </a:defRPr>
            </a:pPr>
            <a:r>
              <a:t>Supplier 3 – Vats and Tubing</a:t>
            </a:r>
            <a:endParaRPr sz="2400"/>
          </a:p>
          <a:p>
            <a:pPr marL="228600" indent="-228600">
              <a:lnSpc>
                <a:spcPct val="120000"/>
              </a:lnSpc>
              <a:spcBef>
                <a:spcPts val="1000"/>
              </a:spcBef>
              <a:buSzPct val="80000"/>
              <a:buFont typeface="Arial"/>
              <a:buChar char="•"/>
              <a:defRPr spc="100">
                <a:solidFill>
                  <a:srgbClr val="E2D4CA">
                    <a:alpha val="85000"/>
                  </a:srgbClr>
                </a:solidFill>
                <a:latin typeface="Dante"/>
                <a:ea typeface="Dante"/>
                <a:cs typeface="Dante"/>
                <a:sym typeface="Dante"/>
              </a:defRPr>
            </a:pPr>
            <a:r>
              <a:t>Need to keep track of supplier info:</a:t>
            </a:r>
            <a:endParaRPr sz="2400"/>
          </a:p>
          <a:p>
            <a:pPr marL="228600" indent="-228600">
              <a:lnSpc>
                <a:spcPct val="120000"/>
              </a:lnSpc>
              <a:spcBef>
                <a:spcPts val="1000"/>
              </a:spcBef>
              <a:buSzPct val="80000"/>
              <a:buFont typeface="Helvetica"/>
              <a:buChar char="➢"/>
              <a:defRPr spc="100">
                <a:solidFill>
                  <a:srgbClr val="E2D4CA">
                    <a:alpha val="85000"/>
                  </a:srgbClr>
                </a:solidFill>
                <a:latin typeface="Dante"/>
                <a:ea typeface="Dante"/>
                <a:cs typeface="Dante"/>
                <a:sym typeface="Dante"/>
              </a:defRPr>
            </a:pPr>
            <a:r>
              <a:t>name, contact information, pricing, etc</a:t>
            </a:r>
          </a:p>
        </p:txBody>
      </p:sp>
      <p:sp>
        <p:nvSpPr>
          <p:cNvPr id="285" name="Text Placeholder 10"/>
          <p:cNvSpPr/>
          <p:nvPr>
            <p:ph type="body" idx="21"/>
          </p:nvPr>
        </p:nvSpPr>
        <p:spPr>
          <a:prstGeom prst="rect">
            <a:avLst/>
          </a:prstGeom>
          <a:extLst>
            <a:ext uri="{C572A759-6A51-4108-AA02-DFA0A04FC94B}">
              <ma14:wrappingTextBoxFlag xmlns:ma14="http://schemas.microsoft.com/office/mac/drawingml/2011/main" val="1"/>
            </a:ext>
          </a:extLst>
        </p:spPr>
        <p:txBody>
          <a:bodyPr/>
          <a:lstStyle>
            <a:lvl1pPr marL="0" indent="0">
              <a:buSzTx/>
              <a:buNone/>
              <a:defRPr b="1" cap="all" spc="600" sz="1800"/>
            </a:lvl1pPr>
          </a:lstStyle>
          <a:p>
            <a:pPr/>
            <a:r>
              <a:t>Inventory</a:t>
            </a:r>
          </a:p>
        </p:txBody>
      </p:sp>
      <p:sp>
        <p:nvSpPr>
          <p:cNvPr id="286" name="Content Placeholder 11"/>
          <p:cNvSpPr txBox="1"/>
          <p:nvPr/>
        </p:nvSpPr>
        <p:spPr>
          <a:xfrm>
            <a:off x="6214743" y="2390588"/>
            <a:ext cx="5091750" cy="375126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indent="-228600">
              <a:lnSpc>
                <a:spcPct val="115000"/>
              </a:lnSpc>
              <a:buSzPct val="80000"/>
              <a:buFont typeface="Arial"/>
              <a:buChar char="•"/>
              <a:defRPr spc="100">
                <a:solidFill>
                  <a:srgbClr val="E2D4CA">
                    <a:alpha val="85000"/>
                  </a:srgbClr>
                </a:solidFill>
                <a:latin typeface="Dante"/>
                <a:ea typeface="Dante"/>
                <a:cs typeface="Dante"/>
                <a:sym typeface="Dante"/>
              </a:defRPr>
            </a:pPr>
            <a:r>
              <a:t>Keep track of stock on materials and good requires for winemaking. This includes the different grape varieties and materials from the suppliers.</a:t>
            </a:r>
            <a:endParaRPr sz="2400"/>
          </a:p>
          <a:p>
            <a:pPr indent="-228600">
              <a:lnSpc>
                <a:spcPct val="115000"/>
              </a:lnSpc>
              <a:buSzPct val="80000"/>
              <a:buFont typeface="Arial"/>
              <a:buChar char="•"/>
              <a:defRPr spc="100">
                <a:solidFill>
                  <a:srgbClr val="E2D4CA">
                    <a:alpha val="85000"/>
                  </a:srgbClr>
                </a:solidFill>
                <a:latin typeface="Dante"/>
                <a:ea typeface="Dante"/>
                <a:cs typeface="Dante"/>
                <a:sym typeface="Dante"/>
              </a:defRPr>
            </a:pPr>
            <a:r>
              <a:t>Each grape variety has its own inventory and is associated with a unique identifier, allowing for accurate tracking and management of stock levels.</a:t>
            </a:r>
            <a:endParaRPr sz="2400"/>
          </a:p>
          <a:p>
            <a:pPr indent="-228600">
              <a:lnSpc>
                <a:spcPct val="115000"/>
              </a:lnSpc>
              <a:buSzPct val="80000"/>
              <a:buFont typeface="Arial"/>
              <a:buChar char="•"/>
              <a:defRPr spc="100">
                <a:solidFill>
                  <a:srgbClr val="E2D4CA">
                    <a:alpha val="85000"/>
                  </a:srgbClr>
                </a:solidFill>
                <a:latin typeface="Dante"/>
                <a:ea typeface="Dante"/>
                <a:cs typeface="Dante"/>
                <a:sym typeface="Dante"/>
              </a:defRPr>
            </a:pPr>
            <a:r>
              <a:t>Record delivery details for each component (supplier, quantity, delivery date).</a:t>
            </a:r>
          </a:p>
        </p:txBody>
      </p:sp>
      <p:sp>
        <p:nvSpPr>
          <p:cNvPr id="287" name="Date Placeholder 6"/>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defRPr b="1" spc="100" sz="900">
                <a:solidFill>
                  <a:srgbClr val="E2D4CA">
                    <a:alpha val="75000"/>
                  </a:srgbClr>
                </a:solidFill>
                <a:latin typeface="Dante"/>
                <a:ea typeface="Dante"/>
                <a:cs typeface="Dante"/>
                <a:sym typeface="Dante"/>
              </a:defRPr>
            </a:lvl1pPr>
          </a:lstStyle>
          <a:p>
            <a:pPr/>
            <a:r>
              <a:t>Group 2</a:t>
            </a:r>
          </a:p>
        </p:txBody>
      </p:sp>
      <p:sp>
        <p:nvSpPr>
          <p:cNvPr id="288" name="Slide Number Placeholder 8"/>
          <p:cNvSpPr txBox="1"/>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Footer Placeholder 9"/>
          <p:cNvSpPr txBox="1"/>
          <p:nvPr/>
        </p:nvSpPr>
        <p:spPr>
          <a:xfrm>
            <a:off x="3627118" y="6423343"/>
            <a:ext cx="4937765"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lgn="ctr">
              <a:spcBef>
                <a:spcPts val="600"/>
              </a:spcBef>
              <a:defRPr b="1" cap="all" spc="400" sz="900">
                <a:solidFill>
                  <a:srgbClr val="E2D4CA">
                    <a:alpha val="75000"/>
                  </a:srgbClr>
                </a:solidFill>
                <a:latin typeface="Dante"/>
                <a:ea typeface="Dante"/>
                <a:cs typeface="Dante"/>
                <a:sym typeface="Dante"/>
              </a:defRPr>
            </a:lvl1pPr>
          </a:lstStyle>
          <a:p>
            <a:pPr/>
            <a:r>
              <a:t>Bacchus Winery</a:t>
            </a:r>
          </a:p>
        </p:txBody>
      </p:sp>
      <p:sp>
        <p:nvSpPr>
          <p:cNvPr id="291" name="Title 1"/>
          <p:cNvSpPr txBox="1"/>
          <p:nvPr>
            <p:ph type="title"/>
          </p:nvPr>
        </p:nvSpPr>
        <p:spPr>
          <a:xfrm>
            <a:off x="839787" y="665628"/>
            <a:ext cx="10515601" cy="818996"/>
          </a:xfrm>
          <a:prstGeom prst="rect">
            <a:avLst/>
          </a:prstGeom>
        </p:spPr>
        <p:txBody>
          <a:bodyPr/>
          <a:lstStyle/>
          <a:p>
            <a:pPr/>
            <a:r>
              <a:t>ERD Components (continued)</a:t>
            </a:r>
          </a:p>
        </p:txBody>
      </p:sp>
      <p:sp>
        <p:nvSpPr>
          <p:cNvPr id="292" name="Text Placeholder 2"/>
          <p:cNvSpPr txBox="1"/>
          <p:nvPr>
            <p:ph type="body" sz="quarter" idx="1"/>
          </p:nvPr>
        </p:nvSpPr>
        <p:spPr>
          <a:prstGeom prst="rect">
            <a:avLst/>
          </a:prstGeom>
        </p:spPr>
        <p:txBody>
          <a:bodyPr/>
          <a:lstStyle>
            <a:lvl1pPr defTabSz="868680">
              <a:spcBef>
                <a:spcPts val="900"/>
              </a:spcBef>
              <a:defRPr spc="500" sz="1700"/>
            </a:lvl1pPr>
          </a:lstStyle>
          <a:p>
            <a:pPr/>
            <a:r>
              <a:t>Wine Production</a:t>
            </a:r>
          </a:p>
        </p:txBody>
      </p:sp>
      <p:sp>
        <p:nvSpPr>
          <p:cNvPr id="293" name="Content Placeholder 3"/>
          <p:cNvSpPr txBox="1"/>
          <p:nvPr/>
        </p:nvSpPr>
        <p:spPr>
          <a:xfrm>
            <a:off x="885506" y="2390588"/>
            <a:ext cx="3108963" cy="3751267"/>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indent="-228600">
              <a:lnSpc>
                <a:spcPct val="92000"/>
              </a:lnSpc>
              <a:buSzPct val="80000"/>
              <a:buFont typeface="Arial"/>
              <a:buChar char="•"/>
              <a:defRPr sz="1300">
                <a:solidFill>
                  <a:srgbClr val="E2D4CA">
                    <a:alpha val="85000"/>
                  </a:srgbClr>
                </a:solidFill>
                <a:latin typeface="Dante"/>
                <a:ea typeface="Dante"/>
                <a:cs typeface="Dante"/>
                <a:sym typeface="Dante"/>
              </a:defRPr>
            </a:pPr>
            <a:r>
              <a:t>There are 4 different grape varieties used for different types of wine:</a:t>
            </a:r>
            <a:endParaRPr spc="72">
              <a:latin typeface="+mj-lt"/>
              <a:ea typeface="+mj-ea"/>
              <a:cs typeface="+mj-cs"/>
              <a:sym typeface="Calibri"/>
            </a:endParaRPr>
          </a:p>
          <a:p>
            <a:pPr marL="57150" indent="-285750">
              <a:lnSpc>
                <a:spcPct val="92000"/>
              </a:lnSpc>
              <a:buSzPct val="80000"/>
              <a:buFont typeface="Helvetica"/>
              <a:buChar char="➢"/>
              <a:defRPr sz="1300">
                <a:solidFill>
                  <a:srgbClr val="E2D4CA">
                    <a:alpha val="85000"/>
                  </a:srgbClr>
                </a:solidFill>
                <a:latin typeface="Dante"/>
                <a:ea typeface="Dante"/>
                <a:cs typeface="Dante"/>
                <a:sym typeface="Dante"/>
              </a:defRPr>
            </a:pPr>
            <a:r>
              <a:t>Merlot, Cabernet, Chablis, Chardonnay</a:t>
            </a:r>
            <a:endParaRPr spc="72">
              <a:latin typeface="+mj-lt"/>
              <a:ea typeface="+mj-ea"/>
              <a:cs typeface="+mj-cs"/>
              <a:sym typeface="Calibri"/>
            </a:endParaRPr>
          </a:p>
          <a:p>
            <a:pPr indent="-228600">
              <a:lnSpc>
                <a:spcPct val="92000"/>
              </a:lnSpc>
              <a:buSzPct val="80000"/>
              <a:buFont typeface="Arial"/>
              <a:buChar char="•"/>
              <a:defRPr sz="1300">
                <a:solidFill>
                  <a:srgbClr val="E2D4CA">
                    <a:alpha val="85000"/>
                  </a:srgbClr>
                </a:solidFill>
                <a:latin typeface="Dante"/>
                <a:ea typeface="Dante"/>
                <a:cs typeface="Dante"/>
                <a:sym typeface="Dante"/>
              </a:defRPr>
            </a:pPr>
            <a:r>
              <a:t>Production line managers fulfill the following tasks:</a:t>
            </a:r>
            <a:endParaRPr spc="72">
              <a:latin typeface="+mj-lt"/>
              <a:ea typeface="+mj-ea"/>
              <a:cs typeface="+mj-cs"/>
              <a:sym typeface="Calibri"/>
            </a:endParaRPr>
          </a:p>
          <a:p>
            <a:pPr marL="57150" indent="-285750">
              <a:lnSpc>
                <a:spcPct val="92000"/>
              </a:lnSpc>
              <a:buSzPct val="80000"/>
              <a:buFont typeface="Helvetica"/>
              <a:buChar char="➢"/>
              <a:defRPr sz="1300">
                <a:solidFill>
                  <a:srgbClr val="E2D4CA">
                    <a:alpha val="85000"/>
                  </a:srgbClr>
                </a:solidFill>
                <a:latin typeface="Dante"/>
                <a:ea typeface="Dante"/>
                <a:cs typeface="Dante"/>
                <a:sym typeface="Dante"/>
              </a:defRPr>
            </a:pPr>
            <a:r>
              <a:t>oversee the production line, scheduling production runs, allocating resources, and ensuring adherence to quality standards and production schedules.</a:t>
            </a:r>
            <a:endParaRPr spc="72">
              <a:latin typeface="+mj-lt"/>
              <a:ea typeface="+mj-ea"/>
              <a:cs typeface="+mj-cs"/>
              <a:sym typeface="Calibri"/>
            </a:endParaRPr>
          </a:p>
          <a:p>
            <a:pPr indent="-228600">
              <a:lnSpc>
                <a:spcPct val="92000"/>
              </a:lnSpc>
              <a:buSzPct val="80000"/>
              <a:buFont typeface="Arial"/>
              <a:buChar char="•"/>
              <a:defRPr sz="1300">
                <a:solidFill>
                  <a:srgbClr val="E2D4CA">
                    <a:alpha val="85000"/>
                  </a:srgbClr>
                </a:solidFill>
                <a:latin typeface="Dante"/>
                <a:ea typeface="Dante"/>
                <a:cs typeface="Dante"/>
                <a:sym typeface="Dante"/>
              </a:defRPr>
            </a:pPr>
            <a:r>
              <a:t>Production records include details of each production batch, including production dates.</a:t>
            </a:r>
            <a:endParaRPr spc="72">
              <a:latin typeface="+mj-lt"/>
              <a:ea typeface="+mj-ea"/>
              <a:cs typeface="+mj-cs"/>
              <a:sym typeface="Calibri"/>
            </a:endParaRPr>
          </a:p>
          <a:p>
            <a:pPr indent="-228600">
              <a:lnSpc>
                <a:spcPct val="92000"/>
              </a:lnSpc>
              <a:buSzPct val="80000"/>
              <a:buFont typeface="Arial"/>
              <a:buChar char="•"/>
              <a:defRPr sz="1300">
                <a:solidFill>
                  <a:srgbClr val="E2D4CA">
                    <a:alpha val="85000"/>
                  </a:srgbClr>
                </a:solidFill>
                <a:latin typeface="Dante"/>
                <a:ea typeface="Dante"/>
                <a:cs typeface="Dante"/>
                <a:sym typeface="Dante"/>
              </a:defRPr>
            </a:pPr>
            <a:r>
              <a:t>Each type of wine requires specific components (grape, bottle, corks, labels).</a:t>
            </a:r>
          </a:p>
        </p:txBody>
      </p:sp>
      <p:sp>
        <p:nvSpPr>
          <p:cNvPr id="294" name="Text Placeholder 4"/>
          <p:cNvSpPr/>
          <p:nvPr>
            <p:ph type="body" idx="21"/>
          </p:nvPr>
        </p:nvSpPr>
        <p:spPr>
          <a:prstGeom prst="rect">
            <a:avLst/>
          </a:prstGeom>
          <a:extLst>
            <a:ext uri="{C572A759-6A51-4108-AA02-DFA0A04FC94B}">
              <ma14:wrappingTextBoxFlag xmlns:ma14="http://schemas.microsoft.com/office/mac/drawingml/2011/main" val="1"/>
            </a:ext>
          </a:extLst>
        </p:spPr>
        <p:txBody>
          <a:bodyPr/>
          <a:lstStyle>
            <a:lvl1pPr marL="0" indent="0">
              <a:buSzTx/>
              <a:buNone/>
              <a:defRPr b="1" cap="all" spc="600" sz="1800"/>
            </a:lvl1pPr>
          </a:lstStyle>
          <a:p>
            <a:pPr/>
            <a:r>
              <a:t>Distribution</a:t>
            </a:r>
          </a:p>
        </p:txBody>
      </p:sp>
      <p:sp>
        <p:nvSpPr>
          <p:cNvPr id="295" name="Content Placeholder 5"/>
          <p:cNvSpPr txBox="1"/>
          <p:nvPr/>
        </p:nvSpPr>
        <p:spPr>
          <a:xfrm>
            <a:off x="4541518" y="2385124"/>
            <a:ext cx="3108963" cy="375126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228600" indent="-228600">
              <a:lnSpc>
                <a:spcPct val="96000"/>
              </a:lnSpc>
              <a:spcBef>
                <a:spcPts val="1000"/>
              </a:spcBef>
              <a:buSzPct val="80000"/>
              <a:buFont typeface="Arial"/>
              <a:buChar char="•"/>
              <a:defRPr sz="1400">
                <a:solidFill>
                  <a:srgbClr val="E2D4CA">
                    <a:alpha val="85000"/>
                  </a:srgbClr>
                </a:solidFill>
                <a:latin typeface="Dante"/>
                <a:ea typeface="Dante"/>
                <a:cs typeface="Dante"/>
                <a:sym typeface="Dante"/>
              </a:defRPr>
            </a:pPr>
            <a:r>
              <a:t>Track distribution of wines to various distributors.</a:t>
            </a:r>
            <a:endParaRPr spc="100"/>
          </a:p>
          <a:p>
            <a:pPr marL="228600" indent="-228600">
              <a:lnSpc>
                <a:spcPct val="96000"/>
              </a:lnSpc>
              <a:spcBef>
                <a:spcPts val="1000"/>
              </a:spcBef>
              <a:buSzPct val="80000"/>
              <a:buFont typeface="Arial"/>
              <a:buChar char="•"/>
              <a:defRPr sz="1400">
                <a:solidFill>
                  <a:srgbClr val="E2D4CA">
                    <a:alpha val="85000"/>
                  </a:srgbClr>
                </a:solidFill>
                <a:latin typeface="Dante"/>
                <a:ea typeface="Dante"/>
                <a:cs typeface="Dante"/>
                <a:sym typeface="Dante"/>
              </a:defRPr>
            </a:pPr>
            <a:r>
              <a:t>Distributor profiles include company information, contact details, geographic coverage, sales territories, and contractual agreements.</a:t>
            </a:r>
            <a:endParaRPr spc="100"/>
          </a:p>
          <a:p>
            <a:pPr marL="228600" indent="-228600">
              <a:lnSpc>
                <a:spcPct val="96000"/>
              </a:lnSpc>
              <a:spcBef>
                <a:spcPts val="1000"/>
              </a:spcBef>
              <a:buSzPct val="80000"/>
              <a:buFont typeface="Arial"/>
              <a:buChar char="•"/>
              <a:defRPr sz="1400">
                <a:solidFill>
                  <a:srgbClr val="E2D4CA">
                    <a:alpha val="85000"/>
                  </a:srgbClr>
                </a:solidFill>
                <a:latin typeface="Dante"/>
                <a:ea typeface="Dante"/>
                <a:cs typeface="Dante"/>
                <a:sym typeface="Dante"/>
              </a:defRPr>
            </a:pPr>
            <a:r>
              <a:t>Each distributor may carry multiple wines.</a:t>
            </a:r>
            <a:endParaRPr spc="100"/>
          </a:p>
          <a:p>
            <a:pPr marL="228600" indent="-228600">
              <a:lnSpc>
                <a:spcPct val="96000"/>
              </a:lnSpc>
              <a:spcBef>
                <a:spcPts val="1000"/>
              </a:spcBef>
              <a:buSzPct val="80000"/>
              <a:buFont typeface="Arial"/>
              <a:buChar char="•"/>
              <a:defRPr sz="1400">
                <a:solidFill>
                  <a:srgbClr val="E2D4CA">
                    <a:alpha val="85000"/>
                  </a:srgbClr>
                </a:solidFill>
                <a:latin typeface="Dante"/>
                <a:ea typeface="Dante"/>
                <a:cs typeface="Dante"/>
                <a:sym typeface="Dante"/>
              </a:defRPr>
            </a:pPr>
            <a:r>
              <a:t>Shipment tracking allows distributors to monitor the status of their orders in real-time, providing transparency and improving customer satisfaction.</a:t>
            </a:r>
          </a:p>
        </p:txBody>
      </p:sp>
      <p:sp>
        <p:nvSpPr>
          <p:cNvPr id="296" name="Text Placeholder 6"/>
          <p:cNvSpPr/>
          <p:nvPr>
            <p:ph type="body" idx="22"/>
          </p:nvPr>
        </p:nvSpPr>
        <p:spPr>
          <a:prstGeom prst="rect">
            <a:avLst/>
          </a:prstGeom>
          <a:extLst>
            <a:ext uri="{C572A759-6A51-4108-AA02-DFA0A04FC94B}">
              <ma14:wrappingTextBoxFlag xmlns:ma14="http://schemas.microsoft.com/office/mac/drawingml/2011/main" val="1"/>
            </a:ext>
          </a:extLst>
        </p:spPr>
        <p:txBody>
          <a:bodyPr/>
          <a:lstStyle>
            <a:lvl1pPr marL="0" indent="0">
              <a:buSzTx/>
              <a:buNone/>
              <a:defRPr b="1" cap="all" spc="600" sz="1800"/>
            </a:lvl1pPr>
          </a:lstStyle>
          <a:p>
            <a:pPr/>
            <a:r>
              <a:t>Employees</a:t>
            </a:r>
          </a:p>
        </p:txBody>
      </p:sp>
      <p:sp>
        <p:nvSpPr>
          <p:cNvPr id="297" name="Content Placeholder 7"/>
          <p:cNvSpPr txBox="1"/>
          <p:nvPr/>
        </p:nvSpPr>
        <p:spPr>
          <a:xfrm>
            <a:off x="8197533" y="2387501"/>
            <a:ext cx="3108962" cy="375126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marL="228600" indent="-228600">
              <a:lnSpc>
                <a:spcPct val="108000"/>
              </a:lnSpc>
              <a:spcBef>
                <a:spcPts val="1000"/>
              </a:spcBef>
              <a:buSzPct val="80000"/>
              <a:buFont typeface="Arial"/>
              <a:buChar char="•"/>
              <a:defRPr sz="2000">
                <a:solidFill>
                  <a:srgbClr val="E2D4CA">
                    <a:alpha val="85000"/>
                  </a:srgbClr>
                </a:solidFill>
                <a:latin typeface="Dante"/>
                <a:ea typeface="Dante"/>
                <a:cs typeface="Dante"/>
                <a:sym typeface="Dante"/>
              </a:defRPr>
            </a:pPr>
            <a:r>
              <a:t>Record details of employees (name, role, contact information, etc.).</a:t>
            </a:r>
            <a:endParaRPr spc="100"/>
          </a:p>
          <a:p>
            <a:pPr marL="228600" indent="-228600">
              <a:lnSpc>
                <a:spcPct val="108000"/>
              </a:lnSpc>
              <a:spcBef>
                <a:spcPts val="1000"/>
              </a:spcBef>
              <a:buSzPct val="80000"/>
              <a:buFont typeface="Arial"/>
              <a:buChar char="•"/>
              <a:defRPr sz="2000">
                <a:solidFill>
                  <a:srgbClr val="E2D4CA">
                    <a:alpha val="85000"/>
                  </a:srgbClr>
                </a:solidFill>
                <a:latin typeface="Dante"/>
                <a:ea typeface="Dante"/>
                <a:cs typeface="Dante"/>
                <a:sym typeface="Dante"/>
              </a:defRPr>
            </a:pPr>
            <a:r>
              <a:t>Timekeeping functionality captures employee work hours, including regular overtime, breaks, and absences.</a:t>
            </a:r>
          </a:p>
        </p:txBody>
      </p:sp>
      <p:sp>
        <p:nvSpPr>
          <p:cNvPr id="298" name="Date Placeholder 8"/>
          <p:cNvSpPr txBox="1"/>
          <p:nvPr/>
        </p:nvSpPr>
        <p:spPr>
          <a:xfrm>
            <a:off x="304510" y="6423343"/>
            <a:ext cx="3231172" cy="23113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spAutoFit/>
          </a:bodyPr>
          <a:lstStyle>
            <a:lvl1pPr>
              <a:defRPr b="1" spc="100" sz="900">
                <a:solidFill>
                  <a:srgbClr val="E2D4CA">
                    <a:alpha val="75000"/>
                  </a:srgbClr>
                </a:solidFill>
                <a:latin typeface="Dante"/>
                <a:ea typeface="Dante"/>
                <a:cs typeface="Dante"/>
                <a:sym typeface="Dante"/>
              </a:defRPr>
            </a:lvl1pPr>
          </a:lstStyle>
          <a:p>
            <a:pPr/>
            <a:r>
              <a:t>Group 2</a:t>
            </a:r>
          </a:p>
        </p:txBody>
      </p:sp>
      <p:sp>
        <p:nvSpPr>
          <p:cNvPr id="299" name="Slide Number Placeholder 10"/>
          <p:cNvSpPr txBox="1"/>
          <p:nvPr>
            <p:ph type="sldNum" sz="quarter" idx="4294967295"/>
          </p:nvPr>
        </p:nvSpPr>
        <p:spPr>
          <a:xfrm>
            <a:off x="11765499" y="6423341"/>
            <a:ext cx="167707" cy="23113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PineVTI">
  <a:themeElements>
    <a:clrScheme name="PineVTI">
      <a:dk1>
        <a:srgbClr val="000000"/>
      </a:dk1>
      <a:lt1>
        <a:srgbClr val="081B19"/>
      </a:lt1>
      <a:dk2>
        <a:srgbClr val="A7A7A7"/>
      </a:dk2>
      <a:lt2>
        <a:srgbClr val="535353"/>
      </a:lt2>
      <a:accent1>
        <a:srgbClr val="415347"/>
      </a:accent1>
      <a:accent2>
        <a:srgbClr val="753E33"/>
      </a:accent2>
      <a:accent3>
        <a:srgbClr val="7B614F"/>
      </a:accent3>
      <a:accent4>
        <a:srgbClr val="827B6D"/>
      </a:accent4>
      <a:accent5>
        <a:srgbClr val="495255"/>
      </a:accent5>
      <a:accent6>
        <a:srgbClr val="2D5358"/>
      </a:accent6>
      <a:hlink>
        <a:srgbClr val="0000FF"/>
      </a:hlink>
      <a:folHlink>
        <a:srgbClr val="FF00FF"/>
      </a:folHlink>
    </a:clrScheme>
    <a:fontScheme name="PineVTI">
      <a:majorFont>
        <a:latin typeface="Calibri"/>
        <a:ea typeface="Calibri"/>
        <a:cs typeface="Calibri"/>
      </a:majorFont>
      <a:minorFont>
        <a:latin typeface="Helvetica"/>
        <a:ea typeface="Helvetica"/>
        <a:cs typeface="Helvetica"/>
      </a:minorFont>
    </a:fontScheme>
    <a:fmtScheme name="Pine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81B19"/>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PineVTI">
  <a:themeElements>
    <a:clrScheme name="PineVTI">
      <a:dk1>
        <a:srgbClr val="000000"/>
      </a:dk1>
      <a:lt1>
        <a:srgbClr val="FFFFFF"/>
      </a:lt1>
      <a:dk2>
        <a:srgbClr val="A7A7A7"/>
      </a:dk2>
      <a:lt2>
        <a:srgbClr val="535353"/>
      </a:lt2>
      <a:accent1>
        <a:srgbClr val="415347"/>
      </a:accent1>
      <a:accent2>
        <a:srgbClr val="753E33"/>
      </a:accent2>
      <a:accent3>
        <a:srgbClr val="7B614F"/>
      </a:accent3>
      <a:accent4>
        <a:srgbClr val="827B6D"/>
      </a:accent4>
      <a:accent5>
        <a:srgbClr val="495255"/>
      </a:accent5>
      <a:accent6>
        <a:srgbClr val="2D5358"/>
      </a:accent6>
      <a:hlink>
        <a:srgbClr val="0000FF"/>
      </a:hlink>
      <a:folHlink>
        <a:srgbClr val="FF00FF"/>
      </a:folHlink>
    </a:clrScheme>
    <a:fontScheme name="PineVTI">
      <a:majorFont>
        <a:latin typeface="Calibri"/>
        <a:ea typeface="Calibri"/>
        <a:cs typeface="Calibri"/>
      </a:majorFont>
      <a:minorFont>
        <a:latin typeface="Helvetica"/>
        <a:ea typeface="Helvetica"/>
        <a:cs typeface="Helvetica"/>
      </a:minorFont>
    </a:fontScheme>
    <a:fmtScheme name="PineVTI">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81B19"/>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